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1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4CB5C8-38DE-3140-7459-2B242F7A9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58F56E-18E9-F6B4-96DE-43476492A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0A5862-9E2D-8E83-C1E8-DFFB88574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0503-C74C-4BF8-A531-A83DF7047282}" type="datetimeFigureOut">
              <a:rPr lang="es-MX" smtClean="0"/>
              <a:t>02/09/2024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CA7371-A113-3997-CDD4-D1D4FB8F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F29261-5335-3EB3-4E33-AB0052B5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D963-E8A5-4E69-A5AB-DA7C1B3276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14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656E6-EA6C-3B07-7919-A7882BFF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F1F875-E7CB-8FB5-1A67-2AD31FC535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7BA76-48FA-F778-0367-2ACB2E7B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0503-C74C-4BF8-A531-A83DF7047282}" type="datetimeFigureOut">
              <a:rPr lang="es-MX" smtClean="0"/>
              <a:t>02/09/2024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57E073-423F-C3FD-CE8F-81B03725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CDC88E-9EFA-BEB7-B7BB-FFC0406D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D963-E8A5-4E69-A5AB-DA7C1B3276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647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2729D8-0A55-BF97-73E8-12B148A19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200A86-D6CC-630B-6AE6-87737BFB4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ADA4B4-8ABB-155B-4EF7-64E991C9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0503-C74C-4BF8-A531-A83DF7047282}" type="datetimeFigureOut">
              <a:rPr lang="es-MX" smtClean="0"/>
              <a:t>02/09/2024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9A0298-8E74-6889-7A19-ED77EB2A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0EDD23-02BD-CDE2-1691-EF145A59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D963-E8A5-4E69-A5AB-DA7C1B3276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189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94EDE-4871-9409-27EB-7221EF90C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B85125-38A8-6CE2-8434-E9300A66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AA1C5A-606E-0EE9-84AB-FBBD84D4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0503-C74C-4BF8-A531-A83DF7047282}" type="datetimeFigureOut">
              <a:rPr lang="es-MX" smtClean="0"/>
              <a:t>02/09/2024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778766-C359-DFA6-EFA9-8A063DB1E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6C5A90-BD0E-1AE2-DFC2-50E3ED90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D963-E8A5-4E69-A5AB-DA7C1B3276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499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1171C-3C73-808F-CFF2-55FE31B65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E8155E-6A81-4223-D556-8086C0AD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E75C0F-2CCB-6BDC-FD05-31F68D7E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0503-C74C-4BF8-A531-A83DF7047282}" type="datetimeFigureOut">
              <a:rPr lang="es-MX" smtClean="0"/>
              <a:t>02/09/2024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538F28-9640-629A-2121-5357287E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CF411A-4889-4668-81F7-2078A340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D963-E8A5-4E69-A5AB-DA7C1B3276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086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1653E-8F05-F68A-2AD6-C37AE748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E7075-421A-6CC6-0D77-47AAAB7410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AD8097-7D71-583A-0E02-BD4A4B869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0EF8E3-1F9F-0131-261D-CCCAFEEE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0503-C74C-4BF8-A531-A83DF7047282}" type="datetimeFigureOut">
              <a:rPr lang="es-MX" smtClean="0"/>
              <a:t>02/09/2024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65E873-7469-F36F-622C-E859FAF2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C076C71-1B2B-1734-945E-E633D9B3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D963-E8A5-4E69-A5AB-DA7C1B3276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875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B4418-19C6-3F06-D603-5E50DE99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175390-879C-C570-703A-93065217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654126-50D1-357D-0F36-C462DC6EE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32CA0A-388C-ED10-0B93-62E4B699E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8CA1085-314F-07DF-3E35-1AB232188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A25F66C-0446-5013-14B3-74AC8106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0503-C74C-4BF8-A531-A83DF7047282}" type="datetimeFigureOut">
              <a:rPr lang="es-MX" smtClean="0"/>
              <a:t>02/09/2024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F5123A-0747-13C6-0E47-E178B3E0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DC4FD89-0F06-DC40-7CFC-93D9D57B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D963-E8A5-4E69-A5AB-DA7C1B3276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85B6C-1186-9B5D-03AA-C35FB2AE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10F198-0BD3-F2FC-E3C8-BFAFAE36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0503-C74C-4BF8-A531-A83DF7047282}" type="datetimeFigureOut">
              <a:rPr lang="es-MX" smtClean="0"/>
              <a:t>02/09/2024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CFF78A-F6EE-1230-BA47-5C6F8AF1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8E2A415-DBAE-4506-CE98-49FEBD06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D963-E8A5-4E69-A5AB-DA7C1B3276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105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6B4B0B-9D5B-50A4-8B05-6A49DE6B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0503-C74C-4BF8-A531-A83DF7047282}" type="datetimeFigureOut">
              <a:rPr lang="es-MX" smtClean="0"/>
              <a:t>02/09/2024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3183D57-DF44-CD5B-991D-D3EAED07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B6B8EE-8BB3-31F1-E883-B99741FB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D963-E8A5-4E69-A5AB-DA7C1B3276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902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1EA0D-4D1C-9CDC-D7DA-EEAE9E79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3016CF-AD50-3B5B-127E-2BAB67E64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BACAC7-2823-749C-7A52-C039E3972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02C089-E9F0-E20B-4D09-83484641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0503-C74C-4BF8-A531-A83DF7047282}" type="datetimeFigureOut">
              <a:rPr lang="es-MX" smtClean="0"/>
              <a:t>02/09/2024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68DE8F-7AAA-0930-8EEB-49FF9A13D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98DEE2-68C7-140F-4F64-E9A90364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D963-E8A5-4E69-A5AB-DA7C1B3276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97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414A0-B131-845A-1FF7-82A43845B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BBF9879-226A-240D-2E02-FE90FC66A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3F8EB5-A322-42B8-142E-F8B6561B0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4D598F-B010-E86A-3B10-554FC6A5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0503-C74C-4BF8-A531-A83DF7047282}" type="datetimeFigureOut">
              <a:rPr lang="es-MX" smtClean="0"/>
              <a:t>02/09/2024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0AAD52-1751-641A-EC67-13F9773E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5B79E7-590B-0071-69C1-ED12007B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FD963-E8A5-4E69-A5AB-DA7C1B3276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6721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284222-22F7-378E-3D30-FF7AB497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43A809-BF2C-7D1A-3D33-8AC97E596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357F3B-53E5-6446-4923-497B2DF81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0503-C74C-4BF8-A531-A83DF7047282}" type="datetimeFigureOut">
              <a:rPr lang="es-MX" smtClean="0"/>
              <a:t>02/09/2024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B2C38E-BDC6-8355-BC52-BDD1335091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C11C99-E6BD-9B08-7FEC-0B1551E521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FD963-E8A5-4E69-A5AB-DA7C1B3276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910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2C6689D2-D321-0D54-B17B-259FBBF56C0B}"/>
              </a:ext>
            </a:extLst>
          </p:cNvPr>
          <p:cNvSpPr/>
          <p:nvPr/>
        </p:nvSpPr>
        <p:spPr>
          <a:xfrm rot="16200000">
            <a:off x="3088906" y="99000"/>
            <a:ext cx="5400000" cy="66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ln>
                <a:solidFill>
                  <a:schemeClr val="tx1"/>
                </a:solidFill>
              </a:ln>
            </a:endParaRP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C6776581-1D08-C63A-13E6-ADCB904BD6EC}"/>
              </a:ext>
            </a:extLst>
          </p:cNvPr>
          <p:cNvGrpSpPr/>
          <p:nvPr/>
        </p:nvGrpSpPr>
        <p:grpSpPr>
          <a:xfrm>
            <a:off x="3723168" y="1158628"/>
            <a:ext cx="4124656" cy="713021"/>
            <a:chOff x="3370058" y="746323"/>
            <a:chExt cx="4776846" cy="886926"/>
          </a:xfrm>
        </p:grpSpPr>
        <p:pic>
          <p:nvPicPr>
            <p:cNvPr id="25" name="Gráfico 24">
              <a:extLst>
                <a:ext uri="{FF2B5EF4-FFF2-40B4-BE49-F238E27FC236}">
                  <a16:creationId xmlns:a16="http://schemas.microsoft.com/office/drawing/2014/main" id="{04CA6DBF-9B69-2452-13F8-666E5A0F8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70058" y="972305"/>
              <a:ext cx="4057650" cy="495300"/>
            </a:xfrm>
            <a:prstGeom prst="rect">
              <a:avLst/>
            </a:prstGeom>
          </p:spPr>
        </p:pic>
        <p:pic>
          <p:nvPicPr>
            <p:cNvPr id="26" name="Imagen 25">
              <a:extLst>
                <a:ext uri="{FF2B5EF4-FFF2-40B4-BE49-F238E27FC236}">
                  <a16:creationId xmlns:a16="http://schemas.microsoft.com/office/drawing/2014/main" id="{4CAAA85F-E45E-C1B1-AE20-D5AB8A566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1962" y="746323"/>
              <a:ext cx="634942" cy="886926"/>
            </a:xfrm>
            <a:prstGeom prst="rect">
              <a:avLst/>
            </a:prstGeom>
          </p:spPr>
        </p:pic>
      </p:grpSp>
      <p:pic>
        <p:nvPicPr>
          <p:cNvPr id="39" name="Gráfico 38">
            <a:extLst>
              <a:ext uri="{FF2B5EF4-FFF2-40B4-BE49-F238E27FC236}">
                <a16:creationId xmlns:a16="http://schemas.microsoft.com/office/drawing/2014/main" id="{B8A478BF-A5D2-7384-AA4D-093F20B9A5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0000" b="12387"/>
          <a:stretch/>
        </p:blipFill>
        <p:spPr>
          <a:xfrm>
            <a:off x="2458906" y="3290639"/>
            <a:ext cx="1982090" cy="2838361"/>
          </a:xfrm>
          <a:prstGeom prst="rect">
            <a:avLst/>
          </a:prstGeom>
        </p:spPr>
      </p:pic>
      <p:sp>
        <p:nvSpPr>
          <p:cNvPr id="41" name="Google Shape;86;p1">
            <a:extLst>
              <a:ext uri="{FF2B5EF4-FFF2-40B4-BE49-F238E27FC236}">
                <a16:creationId xmlns:a16="http://schemas.microsoft.com/office/drawing/2014/main" id="{A6158146-62AA-C393-3B41-B9C6BA4358AC}"/>
              </a:ext>
            </a:extLst>
          </p:cNvPr>
          <p:cNvSpPr txBox="1"/>
          <p:nvPr/>
        </p:nvSpPr>
        <p:spPr>
          <a:xfrm>
            <a:off x="3643077" y="2223516"/>
            <a:ext cx="429165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sym typeface="Montserrat"/>
              </a:rPr>
              <a:t>Buzón de Quejas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/>
                <a:sym typeface="Montserrat"/>
              </a:rPr>
              <a:t>Y Sugerencias</a:t>
            </a:r>
            <a:endParaRPr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3" name="Gráfico 42">
            <a:extLst>
              <a:ext uri="{FF2B5EF4-FFF2-40B4-BE49-F238E27FC236}">
                <a16:creationId xmlns:a16="http://schemas.microsoft.com/office/drawing/2014/main" id="{BD3C5643-C6F5-C442-0C16-3A2BBD524E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4431" y="4919325"/>
            <a:ext cx="15144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9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BACC1A07-C1EA-DD41-43B8-C57300921756}"/>
              </a:ext>
            </a:extLst>
          </p:cNvPr>
          <p:cNvGrpSpPr/>
          <p:nvPr/>
        </p:nvGrpSpPr>
        <p:grpSpPr>
          <a:xfrm>
            <a:off x="1304275" y="133055"/>
            <a:ext cx="3240001" cy="2160000"/>
            <a:chOff x="7573093" y="1079205"/>
            <a:chExt cx="3240001" cy="2160000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6A61FBD-1A4D-BFFE-DBEA-99A5FBC96D08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D45FA56D-9F3A-F758-5D87-8DB542F54CAB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6" name="Gráfico 15">
                <a:extLst>
                  <a:ext uri="{FF2B5EF4-FFF2-40B4-BE49-F238E27FC236}">
                    <a16:creationId xmlns:a16="http://schemas.microsoft.com/office/drawing/2014/main" id="{7EED97CB-9581-7F07-0E7B-706A89DEA9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2A389A65-C4E3-B915-FCCC-2E862EB345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C832BF4-D3D1-6753-046E-70524CA28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4" name="Google Shape;86;p1">
              <a:extLst>
                <a:ext uri="{FF2B5EF4-FFF2-40B4-BE49-F238E27FC236}">
                  <a16:creationId xmlns:a16="http://schemas.microsoft.com/office/drawing/2014/main" id="{7D316BE3-466E-73BB-F2F3-8ED9E450B224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/>
                  <a:sym typeface="Montserrat"/>
                </a:rPr>
                <a:t>Personal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770CF91F-FE18-65A4-AE8E-9DC512B7E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B0B8E3FF-FA5A-EE7B-E4CE-E034BC926008}"/>
              </a:ext>
            </a:extLst>
          </p:cNvPr>
          <p:cNvGrpSpPr/>
          <p:nvPr/>
        </p:nvGrpSpPr>
        <p:grpSpPr>
          <a:xfrm>
            <a:off x="4544275" y="133055"/>
            <a:ext cx="3240001" cy="2160000"/>
            <a:chOff x="7573093" y="1079205"/>
            <a:chExt cx="3240001" cy="2160000"/>
          </a:xfrm>
        </p:grpSpPr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8D2C6802-F389-2004-83EC-E6F228C4E4C7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F9BEA12D-2D21-6806-45A9-F55DA7AB7778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50C411A8-EEB5-04FD-3D6E-D08E9BD5E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20" name="Imagen 119">
                <a:extLst>
                  <a:ext uri="{FF2B5EF4-FFF2-40B4-BE49-F238E27FC236}">
                    <a16:creationId xmlns:a16="http://schemas.microsoft.com/office/drawing/2014/main" id="{45E17DC9-AEF1-792B-5A2E-BF28A175E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16" name="Gráfico 115">
              <a:extLst>
                <a:ext uri="{FF2B5EF4-FFF2-40B4-BE49-F238E27FC236}">
                  <a16:creationId xmlns:a16="http://schemas.microsoft.com/office/drawing/2014/main" id="{1725A393-7C9F-E8BA-D2FB-DFBF23CEC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17" name="Google Shape;86;p1">
              <a:extLst>
                <a:ext uri="{FF2B5EF4-FFF2-40B4-BE49-F238E27FC236}">
                  <a16:creationId xmlns:a16="http://schemas.microsoft.com/office/drawing/2014/main" id="{421F1D38-1241-190E-3173-854199C1E61E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/>
                  <a:sym typeface="Montserrat"/>
                </a:rPr>
                <a:t>Personal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8" name="Gráfico 117">
              <a:extLst>
                <a:ext uri="{FF2B5EF4-FFF2-40B4-BE49-F238E27FC236}">
                  <a16:creationId xmlns:a16="http://schemas.microsoft.com/office/drawing/2014/main" id="{CF3AC6D7-2991-462F-BA23-22A3E4F05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B5528B7B-1D43-7139-7637-89199BC3A426}"/>
              </a:ext>
            </a:extLst>
          </p:cNvPr>
          <p:cNvGrpSpPr/>
          <p:nvPr/>
        </p:nvGrpSpPr>
        <p:grpSpPr>
          <a:xfrm>
            <a:off x="7784275" y="133055"/>
            <a:ext cx="3240001" cy="2160000"/>
            <a:chOff x="7573093" y="1079205"/>
            <a:chExt cx="3240001" cy="2160000"/>
          </a:xfrm>
        </p:grpSpPr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6DCD799C-C6C5-6864-285F-870DC68CDD19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AC80C347-6E4D-B01A-A7CF-0CCC1FC248F6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27" name="Gráfico 126">
                <a:extLst>
                  <a:ext uri="{FF2B5EF4-FFF2-40B4-BE49-F238E27FC236}">
                    <a16:creationId xmlns:a16="http://schemas.microsoft.com/office/drawing/2014/main" id="{5298199A-B834-9A54-7D90-EF9B5FECB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0A5E3E6D-6C16-5D68-5D8D-CB2D8A613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24" name="Gráfico 123">
              <a:extLst>
                <a:ext uri="{FF2B5EF4-FFF2-40B4-BE49-F238E27FC236}">
                  <a16:creationId xmlns:a16="http://schemas.microsoft.com/office/drawing/2014/main" id="{28EB9FE9-A4AD-CEF3-BC0C-BB446D4D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25" name="Google Shape;86;p1">
              <a:extLst>
                <a:ext uri="{FF2B5EF4-FFF2-40B4-BE49-F238E27FC236}">
                  <a16:creationId xmlns:a16="http://schemas.microsoft.com/office/drawing/2014/main" id="{46A703D7-B798-A739-87C9-40C744708C64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/>
                  <a:sym typeface="Montserrat"/>
                </a:rPr>
                <a:t>Personal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26" name="Gráfico 125">
              <a:extLst>
                <a:ext uri="{FF2B5EF4-FFF2-40B4-BE49-F238E27FC236}">
                  <a16:creationId xmlns:a16="http://schemas.microsoft.com/office/drawing/2014/main" id="{5F5DF005-EBD0-9823-3813-8278BA140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3754765B-4AF4-2C30-58EA-1C3FC7C1A4D8}"/>
              </a:ext>
            </a:extLst>
          </p:cNvPr>
          <p:cNvGrpSpPr/>
          <p:nvPr/>
        </p:nvGrpSpPr>
        <p:grpSpPr>
          <a:xfrm>
            <a:off x="1304274" y="2289950"/>
            <a:ext cx="3240001" cy="2160000"/>
            <a:chOff x="7573093" y="1079205"/>
            <a:chExt cx="3240001" cy="2160000"/>
          </a:xfrm>
        </p:grpSpPr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9153883F-97DF-C1AC-FD2A-F36149A1F357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DA7A0600-5E39-5E74-C609-5089CE313983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35" name="Gráfico 134">
                <a:extLst>
                  <a:ext uri="{FF2B5EF4-FFF2-40B4-BE49-F238E27FC236}">
                    <a16:creationId xmlns:a16="http://schemas.microsoft.com/office/drawing/2014/main" id="{973AFF07-22E9-BF52-1311-769694B94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B08F8D31-2CE7-3278-1151-A95EA1EB8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32" name="Gráfico 131">
              <a:extLst>
                <a:ext uri="{FF2B5EF4-FFF2-40B4-BE49-F238E27FC236}">
                  <a16:creationId xmlns:a16="http://schemas.microsoft.com/office/drawing/2014/main" id="{73AC3611-64D8-F156-630D-AEA80EEF8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33" name="Google Shape;86;p1">
              <a:extLst>
                <a:ext uri="{FF2B5EF4-FFF2-40B4-BE49-F238E27FC236}">
                  <a16:creationId xmlns:a16="http://schemas.microsoft.com/office/drawing/2014/main" id="{31D8BDC4-519E-F435-54B4-90690861A657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/>
                  <a:sym typeface="Montserrat"/>
                </a:rPr>
                <a:t>Personal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34" name="Gráfico 133">
              <a:extLst>
                <a:ext uri="{FF2B5EF4-FFF2-40B4-BE49-F238E27FC236}">
                  <a16:creationId xmlns:a16="http://schemas.microsoft.com/office/drawing/2014/main" id="{60C931E1-01DE-E065-EEC4-B1D859AED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D717B169-2FB5-6B63-E514-BF8B0973DFB2}"/>
              </a:ext>
            </a:extLst>
          </p:cNvPr>
          <p:cNvGrpSpPr/>
          <p:nvPr/>
        </p:nvGrpSpPr>
        <p:grpSpPr>
          <a:xfrm>
            <a:off x="4544274" y="2289950"/>
            <a:ext cx="3240001" cy="2160000"/>
            <a:chOff x="7573093" y="1079205"/>
            <a:chExt cx="3240001" cy="2160000"/>
          </a:xfrm>
        </p:grpSpPr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35445F1F-F7FA-366D-5A73-FDB96CF81ECA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39" name="Grupo 138">
              <a:extLst>
                <a:ext uri="{FF2B5EF4-FFF2-40B4-BE49-F238E27FC236}">
                  <a16:creationId xmlns:a16="http://schemas.microsoft.com/office/drawing/2014/main" id="{DD830F15-0DDB-2FFC-F267-735CBC8BD419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43" name="Gráfico 142">
                <a:extLst>
                  <a:ext uri="{FF2B5EF4-FFF2-40B4-BE49-F238E27FC236}">
                    <a16:creationId xmlns:a16="http://schemas.microsoft.com/office/drawing/2014/main" id="{BA45066B-0147-478F-9F14-A18846DCD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44" name="Imagen 143">
                <a:extLst>
                  <a:ext uri="{FF2B5EF4-FFF2-40B4-BE49-F238E27FC236}">
                    <a16:creationId xmlns:a16="http://schemas.microsoft.com/office/drawing/2014/main" id="{3C618599-B0A9-63A5-5C5A-4DFE53B98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40" name="Gráfico 139">
              <a:extLst>
                <a:ext uri="{FF2B5EF4-FFF2-40B4-BE49-F238E27FC236}">
                  <a16:creationId xmlns:a16="http://schemas.microsoft.com/office/drawing/2014/main" id="{0F6B5467-F5EC-08B2-93B2-8C77904B3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41" name="Google Shape;86;p1">
              <a:extLst>
                <a:ext uri="{FF2B5EF4-FFF2-40B4-BE49-F238E27FC236}">
                  <a16:creationId xmlns:a16="http://schemas.microsoft.com/office/drawing/2014/main" id="{CF64D0FA-588F-54CD-E305-EE74ACFCE025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/>
                  <a:sym typeface="Montserrat"/>
                </a:rPr>
                <a:t>Personal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42" name="Gráfico 141">
              <a:extLst>
                <a:ext uri="{FF2B5EF4-FFF2-40B4-BE49-F238E27FC236}">
                  <a16:creationId xmlns:a16="http://schemas.microsoft.com/office/drawing/2014/main" id="{A1320D5D-F0B8-CEE7-A95E-3846472E0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0DB04657-BF4E-E359-7D6D-571FF7EDAE44}"/>
              </a:ext>
            </a:extLst>
          </p:cNvPr>
          <p:cNvGrpSpPr/>
          <p:nvPr/>
        </p:nvGrpSpPr>
        <p:grpSpPr>
          <a:xfrm>
            <a:off x="7784274" y="2289950"/>
            <a:ext cx="3240001" cy="2160000"/>
            <a:chOff x="7573093" y="1079205"/>
            <a:chExt cx="3240001" cy="2160000"/>
          </a:xfrm>
        </p:grpSpPr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BE886175-E09C-9EEE-9C21-531D65C056A2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5BD39416-9F1F-FCDD-3E7F-8E85017E671B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51" name="Gráfico 150">
                <a:extLst>
                  <a:ext uri="{FF2B5EF4-FFF2-40B4-BE49-F238E27FC236}">
                    <a16:creationId xmlns:a16="http://schemas.microsoft.com/office/drawing/2014/main" id="{9FB1B259-4B72-E373-AA2B-7AB2C4D17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52" name="Imagen 151">
                <a:extLst>
                  <a:ext uri="{FF2B5EF4-FFF2-40B4-BE49-F238E27FC236}">
                    <a16:creationId xmlns:a16="http://schemas.microsoft.com/office/drawing/2014/main" id="{119D907B-C20B-6B4D-827C-60298D193A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48" name="Gráfico 147">
              <a:extLst>
                <a:ext uri="{FF2B5EF4-FFF2-40B4-BE49-F238E27FC236}">
                  <a16:creationId xmlns:a16="http://schemas.microsoft.com/office/drawing/2014/main" id="{5068B6EC-644B-597D-0045-2BD80EA5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49" name="Google Shape;86;p1">
              <a:extLst>
                <a:ext uri="{FF2B5EF4-FFF2-40B4-BE49-F238E27FC236}">
                  <a16:creationId xmlns:a16="http://schemas.microsoft.com/office/drawing/2014/main" id="{89EDC1A1-5591-F92C-75B1-D5959DB0590C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/>
                  <a:sym typeface="Montserrat"/>
                </a:rPr>
                <a:t>Personal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72F09CF5-8470-C96A-3ACA-41408DA79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20932966-F798-C484-A589-FFA74C4247F5}"/>
              </a:ext>
            </a:extLst>
          </p:cNvPr>
          <p:cNvGrpSpPr/>
          <p:nvPr/>
        </p:nvGrpSpPr>
        <p:grpSpPr>
          <a:xfrm>
            <a:off x="1304273" y="4440352"/>
            <a:ext cx="3240001" cy="2160000"/>
            <a:chOff x="7573093" y="1079205"/>
            <a:chExt cx="3240001" cy="2160000"/>
          </a:xfrm>
        </p:grpSpPr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1FF5617C-4931-3EDD-8955-95C43AB0E779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55" name="Grupo 154">
              <a:extLst>
                <a:ext uri="{FF2B5EF4-FFF2-40B4-BE49-F238E27FC236}">
                  <a16:creationId xmlns:a16="http://schemas.microsoft.com/office/drawing/2014/main" id="{6E5AA47D-7A45-E6AC-F104-0ECA6ED5CD39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59" name="Gráfico 158">
                <a:extLst>
                  <a:ext uri="{FF2B5EF4-FFF2-40B4-BE49-F238E27FC236}">
                    <a16:creationId xmlns:a16="http://schemas.microsoft.com/office/drawing/2014/main" id="{D995FD54-559F-2B00-049B-1828823DD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60" name="Imagen 159">
                <a:extLst>
                  <a:ext uri="{FF2B5EF4-FFF2-40B4-BE49-F238E27FC236}">
                    <a16:creationId xmlns:a16="http://schemas.microsoft.com/office/drawing/2014/main" id="{DFEC84F0-F6CD-05A4-C4FF-BBCCCA388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56" name="Gráfico 155">
              <a:extLst>
                <a:ext uri="{FF2B5EF4-FFF2-40B4-BE49-F238E27FC236}">
                  <a16:creationId xmlns:a16="http://schemas.microsoft.com/office/drawing/2014/main" id="{78E05BCC-F028-A7B9-5C0D-4B369792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57" name="Google Shape;86;p1">
              <a:extLst>
                <a:ext uri="{FF2B5EF4-FFF2-40B4-BE49-F238E27FC236}">
                  <a16:creationId xmlns:a16="http://schemas.microsoft.com/office/drawing/2014/main" id="{3A9B7C03-815F-BF2E-DFE6-5E072B0D2224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/>
                  <a:sym typeface="Montserrat"/>
                </a:rPr>
                <a:t>Personal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58" name="Gráfico 157">
              <a:extLst>
                <a:ext uri="{FF2B5EF4-FFF2-40B4-BE49-F238E27FC236}">
                  <a16:creationId xmlns:a16="http://schemas.microsoft.com/office/drawing/2014/main" id="{3D99E24A-3A53-9AA2-94B8-E01F092D1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5FD915F7-E5E3-0BFD-6616-56D3B55006AF}"/>
              </a:ext>
            </a:extLst>
          </p:cNvPr>
          <p:cNvGrpSpPr/>
          <p:nvPr/>
        </p:nvGrpSpPr>
        <p:grpSpPr>
          <a:xfrm>
            <a:off x="4544273" y="4440352"/>
            <a:ext cx="3240001" cy="2160000"/>
            <a:chOff x="7573093" y="1079205"/>
            <a:chExt cx="3240001" cy="2160000"/>
          </a:xfrm>
        </p:grpSpPr>
        <p:sp>
          <p:nvSpPr>
            <p:cNvPr id="162" name="Rectángulo 161">
              <a:extLst>
                <a:ext uri="{FF2B5EF4-FFF2-40B4-BE49-F238E27FC236}">
                  <a16:creationId xmlns:a16="http://schemas.microsoft.com/office/drawing/2014/main" id="{AA0378E3-2F94-C553-EAD3-6E3C46A57466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64C780AA-70C0-CB7D-75C8-70517EE2841E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67" name="Gráfico 166">
                <a:extLst>
                  <a:ext uri="{FF2B5EF4-FFF2-40B4-BE49-F238E27FC236}">
                    <a16:creationId xmlns:a16="http://schemas.microsoft.com/office/drawing/2014/main" id="{2C535D74-DE0E-4175-B154-6A7CACE29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68" name="Imagen 167">
                <a:extLst>
                  <a:ext uri="{FF2B5EF4-FFF2-40B4-BE49-F238E27FC236}">
                    <a16:creationId xmlns:a16="http://schemas.microsoft.com/office/drawing/2014/main" id="{767E80B6-10B4-0A27-81EB-6C98E50B0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64" name="Gráfico 163">
              <a:extLst>
                <a:ext uri="{FF2B5EF4-FFF2-40B4-BE49-F238E27FC236}">
                  <a16:creationId xmlns:a16="http://schemas.microsoft.com/office/drawing/2014/main" id="{6DE57DE7-34AA-3B68-497E-AAE13FDE3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65" name="Google Shape;86;p1">
              <a:extLst>
                <a:ext uri="{FF2B5EF4-FFF2-40B4-BE49-F238E27FC236}">
                  <a16:creationId xmlns:a16="http://schemas.microsoft.com/office/drawing/2014/main" id="{A26439C1-4697-3874-C486-7D611CEDC09D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/>
                  <a:sym typeface="Montserrat"/>
                </a:rPr>
                <a:t>Personal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7AAB637E-5433-9058-B1CF-CCB025A36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3CF22C74-64CA-3047-427B-C8DC7DF4C448}"/>
              </a:ext>
            </a:extLst>
          </p:cNvPr>
          <p:cNvGrpSpPr/>
          <p:nvPr/>
        </p:nvGrpSpPr>
        <p:grpSpPr>
          <a:xfrm>
            <a:off x="7784273" y="4440352"/>
            <a:ext cx="3240001" cy="2160000"/>
            <a:chOff x="7573093" y="1079205"/>
            <a:chExt cx="3240001" cy="2160000"/>
          </a:xfrm>
        </p:grpSpPr>
        <p:sp>
          <p:nvSpPr>
            <p:cNvPr id="170" name="Rectángulo 169">
              <a:extLst>
                <a:ext uri="{FF2B5EF4-FFF2-40B4-BE49-F238E27FC236}">
                  <a16:creationId xmlns:a16="http://schemas.microsoft.com/office/drawing/2014/main" id="{C28F8FF3-6B7B-6BE4-26C1-2A56AD75953B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E8C2D25A-A3DE-6A8B-EAC7-51CE8BD04DBE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75" name="Gráfico 174">
                <a:extLst>
                  <a:ext uri="{FF2B5EF4-FFF2-40B4-BE49-F238E27FC236}">
                    <a16:creationId xmlns:a16="http://schemas.microsoft.com/office/drawing/2014/main" id="{18355A42-8A33-261F-C07C-41262908F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76" name="Imagen 175">
                <a:extLst>
                  <a:ext uri="{FF2B5EF4-FFF2-40B4-BE49-F238E27FC236}">
                    <a16:creationId xmlns:a16="http://schemas.microsoft.com/office/drawing/2014/main" id="{A1881139-C9D6-7231-DE96-69CF9215A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72" name="Gráfico 171">
              <a:extLst>
                <a:ext uri="{FF2B5EF4-FFF2-40B4-BE49-F238E27FC236}">
                  <a16:creationId xmlns:a16="http://schemas.microsoft.com/office/drawing/2014/main" id="{ABFCE09F-73AA-B702-AEC0-96D95E16E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73" name="Google Shape;86;p1">
              <a:extLst>
                <a:ext uri="{FF2B5EF4-FFF2-40B4-BE49-F238E27FC236}">
                  <a16:creationId xmlns:a16="http://schemas.microsoft.com/office/drawing/2014/main" id="{25F8D9A6-108C-BC1B-833E-421C25E3DE00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/>
                  <a:sym typeface="Montserrat"/>
                </a:rPr>
                <a:t>Personal</a:t>
              </a:r>
              <a:endParaRPr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74" name="Gráfico 173">
              <a:extLst>
                <a:ext uri="{FF2B5EF4-FFF2-40B4-BE49-F238E27FC236}">
                  <a16:creationId xmlns:a16="http://schemas.microsoft.com/office/drawing/2014/main" id="{0E87D8BD-8D9A-4EFE-2E6C-AEE661A42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73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BACC1A07-C1EA-DD41-43B8-C57300921756}"/>
              </a:ext>
            </a:extLst>
          </p:cNvPr>
          <p:cNvGrpSpPr/>
          <p:nvPr/>
        </p:nvGrpSpPr>
        <p:grpSpPr>
          <a:xfrm>
            <a:off x="1304275" y="133055"/>
            <a:ext cx="3240001" cy="2160000"/>
            <a:chOff x="7573093" y="1079205"/>
            <a:chExt cx="3240001" cy="2160000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6A61FBD-1A4D-BFFE-DBEA-99A5FBC96D08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D45FA56D-9F3A-F758-5D87-8DB542F54CAB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6" name="Gráfico 15">
                <a:extLst>
                  <a:ext uri="{FF2B5EF4-FFF2-40B4-BE49-F238E27FC236}">
                    <a16:creationId xmlns:a16="http://schemas.microsoft.com/office/drawing/2014/main" id="{7EED97CB-9581-7F07-0E7B-706A89DEA9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2A389A65-C4E3-B915-FCCC-2E862EB345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C832BF4-D3D1-6753-046E-70524CA28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4" name="Google Shape;86;p1">
              <a:extLst>
                <a:ext uri="{FF2B5EF4-FFF2-40B4-BE49-F238E27FC236}">
                  <a16:creationId xmlns:a16="http://schemas.microsoft.com/office/drawing/2014/main" id="{7D316BE3-466E-73BB-F2F3-8ED9E450B224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MX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Montserrat"/>
                  <a:sym typeface="Montserrat"/>
                </a:rPr>
                <a:t>Limpieza</a:t>
              </a:r>
              <a:endParaRPr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770CF91F-FE18-65A4-AE8E-9DC512B7E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B0B8E3FF-FA5A-EE7B-E4CE-E034BC926008}"/>
              </a:ext>
            </a:extLst>
          </p:cNvPr>
          <p:cNvGrpSpPr/>
          <p:nvPr/>
        </p:nvGrpSpPr>
        <p:grpSpPr>
          <a:xfrm>
            <a:off x="4544275" y="133055"/>
            <a:ext cx="3240001" cy="2160000"/>
            <a:chOff x="7573093" y="1079205"/>
            <a:chExt cx="3240001" cy="2160000"/>
          </a:xfrm>
        </p:grpSpPr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8D2C6802-F389-2004-83EC-E6F228C4E4C7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F9BEA12D-2D21-6806-45A9-F55DA7AB7778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50C411A8-EEB5-04FD-3D6E-D08E9BD5E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20" name="Imagen 119">
                <a:extLst>
                  <a:ext uri="{FF2B5EF4-FFF2-40B4-BE49-F238E27FC236}">
                    <a16:creationId xmlns:a16="http://schemas.microsoft.com/office/drawing/2014/main" id="{45E17DC9-AEF1-792B-5A2E-BF28A175E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16" name="Gráfico 115">
              <a:extLst>
                <a:ext uri="{FF2B5EF4-FFF2-40B4-BE49-F238E27FC236}">
                  <a16:creationId xmlns:a16="http://schemas.microsoft.com/office/drawing/2014/main" id="{1725A393-7C9F-E8BA-D2FB-DFBF23CEC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17" name="Google Shape;86;p1">
              <a:extLst>
                <a:ext uri="{FF2B5EF4-FFF2-40B4-BE49-F238E27FC236}">
                  <a16:creationId xmlns:a16="http://schemas.microsoft.com/office/drawing/2014/main" id="{421F1D38-1241-190E-3173-854199C1E61E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76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Limpieza</a:t>
              </a: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8" name="Gráfico 117">
              <a:extLst>
                <a:ext uri="{FF2B5EF4-FFF2-40B4-BE49-F238E27FC236}">
                  <a16:creationId xmlns:a16="http://schemas.microsoft.com/office/drawing/2014/main" id="{CF3AC6D7-2991-462F-BA23-22A3E4F05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B5528B7B-1D43-7139-7637-89199BC3A426}"/>
              </a:ext>
            </a:extLst>
          </p:cNvPr>
          <p:cNvGrpSpPr/>
          <p:nvPr/>
        </p:nvGrpSpPr>
        <p:grpSpPr>
          <a:xfrm>
            <a:off x="7784275" y="133055"/>
            <a:ext cx="3240001" cy="2160000"/>
            <a:chOff x="7573093" y="1079205"/>
            <a:chExt cx="3240001" cy="2160000"/>
          </a:xfrm>
        </p:grpSpPr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6DCD799C-C6C5-6864-285F-870DC68CDD19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AC80C347-6E4D-B01A-A7CF-0CCC1FC248F6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27" name="Gráfico 126">
                <a:extLst>
                  <a:ext uri="{FF2B5EF4-FFF2-40B4-BE49-F238E27FC236}">
                    <a16:creationId xmlns:a16="http://schemas.microsoft.com/office/drawing/2014/main" id="{5298199A-B834-9A54-7D90-EF9B5FECB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0A5E3E6D-6C16-5D68-5D8D-CB2D8A613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24" name="Gráfico 123">
              <a:extLst>
                <a:ext uri="{FF2B5EF4-FFF2-40B4-BE49-F238E27FC236}">
                  <a16:creationId xmlns:a16="http://schemas.microsoft.com/office/drawing/2014/main" id="{28EB9FE9-A4AD-CEF3-BC0C-BB446D4D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25" name="Google Shape;86;p1">
              <a:extLst>
                <a:ext uri="{FF2B5EF4-FFF2-40B4-BE49-F238E27FC236}">
                  <a16:creationId xmlns:a16="http://schemas.microsoft.com/office/drawing/2014/main" id="{46A703D7-B798-A739-87C9-40C744708C64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Limpieza</a:t>
              </a:r>
              <a:endPara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6" name="Gráfico 125">
              <a:extLst>
                <a:ext uri="{FF2B5EF4-FFF2-40B4-BE49-F238E27FC236}">
                  <a16:creationId xmlns:a16="http://schemas.microsoft.com/office/drawing/2014/main" id="{5F5DF005-EBD0-9823-3813-8278BA140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3754765B-4AF4-2C30-58EA-1C3FC7C1A4D8}"/>
              </a:ext>
            </a:extLst>
          </p:cNvPr>
          <p:cNvGrpSpPr/>
          <p:nvPr/>
        </p:nvGrpSpPr>
        <p:grpSpPr>
          <a:xfrm>
            <a:off x="1304274" y="2289950"/>
            <a:ext cx="3240001" cy="2160000"/>
            <a:chOff x="7573093" y="1079205"/>
            <a:chExt cx="3240001" cy="2160000"/>
          </a:xfrm>
        </p:grpSpPr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9153883F-97DF-C1AC-FD2A-F36149A1F357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DA7A0600-5E39-5E74-C609-5089CE313983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35" name="Gráfico 134">
                <a:extLst>
                  <a:ext uri="{FF2B5EF4-FFF2-40B4-BE49-F238E27FC236}">
                    <a16:creationId xmlns:a16="http://schemas.microsoft.com/office/drawing/2014/main" id="{973AFF07-22E9-BF52-1311-769694B94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B08F8D31-2CE7-3278-1151-A95EA1EB8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32" name="Gráfico 131">
              <a:extLst>
                <a:ext uri="{FF2B5EF4-FFF2-40B4-BE49-F238E27FC236}">
                  <a16:creationId xmlns:a16="http://schemas.microsoft.com/office/drawing/2014/main" id="{73AC3611-64D8-F156-630D-AEA80EEF8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33" name="Google Shape;86;p1">
              <a:extLst>
                <a:ext uri="{FF2B5EF4-FFF2-40B4-BE49-F238E27FC236}">
                  <a16:creationId xmlns:a16="http://schemas.microsoft.com/office/drawing/2014/main" id="{31D8BDC4-519E-F435-54B4-90690861A657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Protección Civil</a:t>
              </a:r>
              <a:endPara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4" name="Gráfico 133">
              <a:extLst>
                <a:ext uri="{FF2B5EF4-FFF2-40B4-BE49-F238E27FC236}">
                  <a16:creationId xmlns:a16="http://schemas.microsoft.com/office/drawing/2014/main" id="{60C931E1-01DE-E065-EEC4-B1D859AED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D717B169-2FB5-6B63-E514-BF8B0973DFB2}"/>
              </a:ext>
            </a:extLst>
          </p:cNvPr>
          <p:cNvGrpSpPr/>
          <p:nvPr/>
        </p:nvGrpSpPr>
        <p:grpSpPr>
          <a:xfrm>
            <a:off x="4544274" y="2289950"/>
            <a:ext cx="3240001" cy="2160000"/>
            <a:chOff x="7573093" y="1079205"/>
            <a:chExt cx="3240001" cy="2160000"/>
          </a:xfrm>
        </p:grpSpPr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35445F1F-F7FA-366D-5A73-FDB96CF81ECA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39" name="Grupo 138">
              <a:extLst>
                <a:ext uri="{FF2B5EF4-FFF2-40B4-BE49-F238E27FC236}">
                  <a16:creationId xmlns:a16="http://schemas.microsoft.com/office/drawing/2014/main" id="{DD830F15-0DDB-2FFC-F267-735CBC8BD419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43" name="Gráfico 142">
                <a:extLst>
                  <a:ext uri="{FF2B5EF4-FFF2-40B4-BE49-F238E27FC236}">
                    <a16:creationId xmlns:a16="http://schemas.microsoft.com/office/drawing/2014/main" id="{BA45066B-0147-478F-9F14-A18846DCD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44" name="Imagen 143">
                <a:extLst>
                  <a:ext uri="{FF2B5EF4-FFF2-40B4-BE49-F238E27FC236}">
                    <a16:creationId xmlns:a16="http://schemas.microsoft.com/office/drawing/2014/main" id="{3C618599-B0A9-63A5-5C5A-4DFE53B98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40" name="Gráfico 139">
              <a:extLst>
                <a:ext uri="{FF2B5EF4-FFF2-40B4-BE49-F238E27FC236}">
                  <a16:creationId xmlns:a16="http://schemas.microsoft.com/office/drawing/2014/main" id="{0F6B5467-F5EC-08B2-93B2-8C77904B3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41" name="Google Shape;86;p1">
              <a:extLst>
                <a:ext uri="{FF2B5EF4-FFF2-40B4-BE49-F238E27FC236}">
                  <a16:creationId xmlns:a16="http://schemas.microsoft.com/office/drawing/2014/main" id="{CF64D0FA-588F-54CD-E305-EE74ACFCE025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7078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Protección Civil</a:t>
              </a:r>
              <a:endParaRPr kumimoji="0" lang="es-MX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2" name="Gráfico 141">
              <a:extLst>
                <a:ext uri="{FF2B5EF4-FFF2-40B4-BE49-F238E27FC236}">
                  <a16:creationId xmlns:a16="http://schemas.microsoft.com/office/drawing/2014/main" id="{A1320D5D-F0B8-CEE7-A95E-3846472E0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0DB04657-BF4E-E359-7D6D-571FF7EDAE44}"/>
              </a:ext>
            </a:extLst>
          </p:cNvPr>
          <p:cNvGrpSpPr/>
          <p:nvPr/>
        </p:nvGrpSpPr>
        <p:grpSpPr>
          <a:xfrm>
            <a:off x="7784274" y="2289950"/>
            <a:ext cx="3240001" cy="2160000"/>
            <a:chOff x="7573093" y="1079205"/>
            <a:chExt cx="3240001" cy="2160000"/>
          </a:xfrm>
        </p:grpSpPr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BE886175-E09C-9EEE-9C21-531D65C056A2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5BD39416-9F1F-FCDD-3E7F-8E85017E671B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51" name="Gráfico 150">
                <a:extLst>
                  <a:ext uri="{FF2B5EF4-FFF2-40B4-BE49-F238E27FC236}">
                    <a16:creationId xmlns:a16="http://schemas.microsoft.com/office/drawing/2014/main" id="{9FB1B259-4B72-E373-AA2B-7AB2C4D17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52" name="Imagen 151">
                <a:extLst>
                  <a:ext uri="{FF2B5EF4-FFF2-40B4-BE49-F238E27FC236}">
                    <a16:creationId xmlns:a16="http://schemas.microsoft.com/office/drawing/2014/main" id="{119D907B-C20B-6B4D-827C-60298D193A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48" name="Gráfico 147">
              <a:extLst>
                <a:ext uri="{FF2B5EF4-FFF2-40B4-BE49-F238E27FC236}">
                  <a16:creationId xmlns:a16="http://schemas.microsoft.com/office/drawing/2014/main" id="{5068B6EC-644B-597D-0045-2BD80EA5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49" name="Google Shape;86;p1">
              <a:extLst>
                <a:ext uri="{FF2B5EF4-FFF2-40B4-BE49-F238E27FC236}">
                  <a16:creationId xmlns:a16="http://schemas.microsoft.com/office/drawing/2014/main" id="{89EDC1A1-5591-F92C-75B1-D5959DB0590C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Papelería</a:t>
              </a:r>
              <a:endParaRPr kumimoji="0" lang="es-MX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72F09CF5-8470-C96A-3ACA-41408DA79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20932966-F798-C484-A589-FFA74C4247F5}"/>
              </a:ext>
            </a:extLst>
          </p:cNvPr>
          <p:cNvGrpSpPr/>
          <p:nvPr/>
        </p:nvGrpSpPr>
        <p:grpSpPr>
          <a:xfrm>
            <a:off x="1304273" y="4440352"/>
            <a:ext cx="3240001" cy="2160000"/>
            <a:chOff x="7573093" y="1079205"/>
            <a:chExt cx="3240001" cy="2160000"/>
          </a:xfrm>
        </p:grpSpPr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1FF5617C-4931-3EDD-8955-95C43AB0E779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55" name="Grupo 154">
              <a:extLst>
                <a:ext uri="{FF2B5EF4-FFF2-40B4-BE49-F238E27FC236}">
                  <a16:creationId xmlns:a16="http://schemas.microsoft.com/office/drawing/2014/main" id="{6E5AA47D-7A45-E6AC-F104-0ECA6ED5CD39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59" name="Gráfico 158">
                <a:extLst>
                  <a:ext uri="{FF2B5EF4-FFF2-40B4-BE49-F238E27FC236}">
                    <a16:creationId xmlns:a16="http://schemas.microsoft.com/office/drawing/2014/main" id="{D995FD54-559F-2B00-049B-1828823DD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60" name="Imagen 159">
                <a:extLst>
                  <a:ext uri="{FF2B5EF4-FFF2-40B4-BE49-F238E27FC236}">
                    <a16:creationId xmlns:a16="http://schemas.microsoft.com/office/drawing/2014/main" id="{DFEC84F0-F6CD-05A4-C4FF-BBCCCA388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56" name="Gráfico 155">
              <a:extLst>
                <a:ext uri="{FF2B5EF4-FFF2-40B4-BE49-F238E27FC236}">
                  <a16:creationId xmlns:a16="http://schemas.microsoft.com/office/drawing/2014/main" id="{78E05BCC-F028-A7B9-5C0D-4B369792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57" name="Google Shape;86;p1">
              <a:extLst>
                <a:ext uri="{FF2B5EF4-FFF2-40B4-BE49-F238E27FC236}">
                  <a16:creationId xmlns:a16="http://schemas.microsoft.com/office/drawing/2014/main" id="{3A9B7C03-815F-BF2E-DFE6-5E072B0D2224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Papelería</a:t>
              </a: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8" name="Gráfico 157">
              <a:extLst>
                <a:ext uri="{FF2B5EF4-FFF2-40B4-BE49-F238E27FC236}">
                  <a16:creationId xmlns:a16="http://schemas.microsoft.com/office/drawing/2014/main" id="{3D99E24A-3A53-9AA2-94B8-E01F092D1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5FD915F7-E5E3-0BFD-6616-56D3B55006AF}"/>
              </a:ext>
            </a:extLst>
          </p:cNvPr>
          <p:cNvGrpSpPr/>
          <p:nvPr/>
        </p:nvGrpSpPr>
        <p:grpSpPr>
          <a:xfrm>
            <a:off x="4544273" y="4440352"/>
            <a:ext cx="3240001" cy="2160000"/>
            <a:chOff x="7573093" y="1079205"/>
            <a:chExt cx="3240001" cy="2160000"/>
          </a:xfrm>
        </p:grpSpPr>
        <p:sp>
          <p:nvSpPr>
            <p:cNvPr id="162" name="Rectángulo 161">
              <a:extLst>
                <a:ext uri="{FF2B5EF4-FFF2-40B4-BE49-F238E27FC236}">
                  <a16:creationId xmlns:a16="http://schemas.microsoft.com/office/drawing/2014/main" id="{AA0378E3-2F94-C553-EAD3-6E3C46A57466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64C780AA-70C0-CB7D-75C8-70517EE2841E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67" name="Gráfico 166">
                <a:extLst>
                  <a:ext uri="{FF2B5EF4-FFF2-40B4-BE49-F238E27FC236}">
                    <a16:creationId xmlns:a16="http://schemas.microsoft.com/office/drawing/2014/main" id="{2C535D74-DE0E-4175-B154-6A7CACE29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68" name="Imagen 167">
                <a:extLst>
                  <a:ext uri="{FF2B5EF4-FFF2-40B4-BE49-F238E27FC236}">
                    <a16:creationId xmlns:a16="http://schemas.microsoft.com/office/drawing/2014/main" id="{767E80B6-10B4-0A27-81EB-6C98E50B0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64" name="Gráfico 163">
              <a:extLst>
                <a:ext uri="{FF2B5EF4-FFF2-40B4-BE49-F238E27FC236}">
                  <a16:creationId xmlns:a16="http://schemas.microsoft.com/office/drawing/2014/main" id="{6DE57DE7-34AA-3B68-497E-AAE13FDE3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65" name="Google Shape;86;p1">
              <a:extLst>
                <a:ext uri="{FF2B5EF4-FFF2-40B4-BE49-F238E27FC236}">
                  <a16:creationId xmlns:a16="http://schemas.microsoft.com/office/drawing/2014/main" id="{A26439C1-4697-3874-C486-7D611CEDC09D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Papelería</a:t>
              </a: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7AAB637E-5433-9058-B1CF-CCB025A36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3CF22C74-64CA-3047-427B-C8DC7DF4C448}"/>
              </a:ext>
            </a:extLst>
          </p:cNvPr>
          <p:cNvGrpSpPr/>
          <p:nvPr/>
        </p:nvGrpSpPr>
        <p:grpSpPr>
          <a:xfrm>
            <a:off x="7784273" y="4440352"/>
            <a:ext cx="3240001" cy="2160000"/>
            <a:chOff x="7573093" y="1079205"/>
            <a:chExt cx="3240001" cy="2160000"/>
          </a:xfrm>
        </p:grpSpPr>
        <p:sp>
          <p:nvSpPr>
            <p:cNvPr id="170" name="Rectángulo 169">
              <a:extLst>
                <a:ext uri="{FF2B5EF4-FFF2-40B4-BE49-F238E27FC236}">
                  <a16:creationId xmlns:a16="http://schemas.microsoft.com/office/drawing/2014/main" id="{C28F8FF3-6B7B-6BE4-26C1-2A56AD75953B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E8C2D25A-A3DE-6A8B-EAC7-51CE8BD04DBE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75" name="Gráfico 174">
                <a:extLst>
                  <a:ext uri="{FF2B5EF4-FFF2-40B4-BE49-F238E27FC236}">
                    <a16:creationId xmlns:a16="http://schemas.microsoft.com/office/drawing/2014/main" id="{18355A42-8A33-261F-C07C-41262908F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76" name="Imagen 175">
                <a:extLst>
                  <a:ext uri="{FF2B5EF4-FFF2-40B4-BE49-F238E27FC236}">
                    <a16:creationId xmlns:a16="http://schemas.microsoft.com/office/drawing/2014/main" id="{A1881139-C9D6-7231-DE96-69CF9215A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72" name="Gráfico 171">
              <a:extLst>
                <a:ext uri="{FF2B5EF4-FFF2-40B4-BE49-F238E27FC236}">
                  <a16:creationId xmlns:a16="http://schemas.microsoft.com/office/drawing/2014/main" id="{ABFCE09F-73AA-B702-AEC0-96D95E16E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73" name="Google Shape;86;p1">
              <a:extLst>
                <a:ext uri="{FF2B5EF4-FFF2-40B4-BE49-F238E27FC236}">
                  <a16:creationId xmlns:a16="http://schemas.microsoft.com/office/drawing/2014/main" id="{25F8D9A6-108C-BC1B-833E-421C25E3DE00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Papelería</a:t>
              </a: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4" name="Gráfico 173">
              <a:extLst>
                <a:ext uri="{FF2B5EF4-FFF2-40B4-BE49-F238E27FC236}">
                  <a16:creationId xmlns:a16="http://schemas.microsoft.com/office/drawing/2014/main" id="{0E87D8BD-8D9A-4EFE-2E6C-AEE661A42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1534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BACC1A07-C1EA-DD41-43B8-C57300921756}"/>
              </a:ext>
            </a:extLst>
          </p:cNvPr>
          <p:cNvGrpSpPr/>
          <p:nvPr/>
        </p:nvGrpSpPr>
        <p:grpSpPr>
          <a:xfrm>
            <a:off x="1304275" y="133055"/>
            <a:ext cx="3240001" cy="2160000"/>
            <a:chOff x="7573093" y="1079205"/>
            <a:chExt cx="3240001" cy="2160000"/>
          </a:xfrm>
        </p:grpSpPr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76A61FBD-1A4D-BFFE-DBEA-99A5FBC96D08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D45FA56D-9F3A-F758-5D87-8DB542F54CAB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6" name="Gráfico 15">
                <a:extLst>
                  <a:ext uri="{FF2B5EF4-FFF2-40B4-BE49-F238E27FC236}">
                    <a16:creationId xmlns:a16="http://schemas.microsoft.com/office/drawing/2014/main" id="{7EED97CB-9581-7F07-0E7B-706A89DEA9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2A389A65-C4E3-B915-FCCC-2E862EB345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3" name="Gráfico 12">
              <a:extLst>
                <a:ext uri="{FF2B5EF4-FFF2-40B4-BE49-F238E27FC236}">
                  <a16:creationId xmlns:a16="http://schemas.microsoft.com/office/drawing/2014/main" id="{DC832BF4-D3D1-6753-046E-70524CA28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4" name="Google Shape;86;p1">
              <a:extLst>
                <a:ext uri="{FF2B5EF4-FFF2-40B4-BE49-F238E27FC236}">
                  <a16:creationId xmlns:a16="http://schemas.microsoft.com/office/drawing/2014/main" id="{7D316BE3-466E-73BB-F2F3-8ED9E450B224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Papelería</a:t>
              </a: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770CF91F-FE18-65A4-AE8E-9DC512B7E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B0B8E3FF-FA5A-EE7B-E4CE-E034BC926008}"/>
              </a:ext>
            </a:extLst>
          </p:cNvPr>
          <p:cNvGrpSpPr/>
          <p:nvPr/>
        </p:nvGrpSpPr>
        <p:grpSpPr>
          <a:xfrm>
            <a:off x="4544275" y="133055"/>
            <a:ext cx="3240001" cy="2160000"/>
            <a:chOff x="7573093" y="1079205"/>
            <a:chExt cx="3240001" cy="2160000"/>
          </a:xfrm>
        </p:grpSpPr>
        <p:sp>
          <p:nvSpPr>
            <p:cNvPr id="114" name="Rectángulo 113">
              <a:extLst>
                <a:ext uri="{FF2B5EF4-FFF2-40B4-BE49-F238E27FC236}">
                  <a16:creationId xmlns:a16="http://schemas.microsoft.com/office/drawing/2014/main" id="{8D2C6802-F389-2004-83EC-E6F228C4E4C7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15" name="Grupo 114">
              <a:extLst>
                <a:ext uri="{FF2B5EF4-FFF2-40B4-BE49-F238E27FC236}">
                  <a16:creationId xmlns:a16="http://schemas.microsoft.com/office/drawing/2014/main" id="{F9BEA12D-2D21-6806-45A9-F55DA7AB7778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19" name="Gráfico 118">
                <a:extLst>
                  <a:ext uri="{FF2B5EF4-FFF2-40B4-BE49-F238E27FC236}">
                    <a16:creationId xmlns:a16="http://schemas.microsoft.com/office/drawing/2014/main" id="{50C411A8-EEB5-04FD-3D6E-D08E9BD5E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20" name="Imagen 119">
                <a:extLst>
                  <a:ext uri="{FF2B5EF4-FFF2-40B4-BE49-F238E27FC236}">
                    <a16:creationId xmlns:a16="http://schemas.microsoft.com/office/drawing/2014/main" id="{45E17DC9-AEF1-792B-5A2E-BF28A175E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16" name="Gráfico 115">
              <a:extLst>
                <a:ext uri="{FF2B5EF4-FFF2-40B4-BE49-F238E27FC236}">
                  <a16:creationId xmlns:a16="http://schemas.microsoft.com/office/drawing/2014/main" id="{1725A393-7C9F-E8BA-D2FB-DFBF23CEC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17" name="Google Shape;86;p1">
              <a:extLst>
                <a:ext uri="{FF2B5EF4-FFF2-40B4-BE49-F238E27FC236}">
                  <a16:creationId xmlns:a16="http://schemas.microsoft.com/office/drawing/2014/main" id="{421F1D38-1241-190E-3173-854199C1E61E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769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Papelería</a:t>
              </a: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8" name="Gráfico 117">
              <a:extLst>
                <a:ext uri="{FF2B5EF4-FFF2-40B4-BE49-F238E27FC236}">
                  <a16:creationId xmlns:a16="http://schemas.microsoft.com/office/drawing/2014/main" id="{CF3AC6D7-2991-462F-BA23-22A3E4F05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21" name="Grupo 120">
            <a:extLst>
              <a:ext uri="{FF2B5EF4-FFF2-40B4-BE49-F238E27FC236}">
                <a16:creationId xmlns:a16="http://schemas.microsoft.com/office/drawing/2014/main" id="{B5528B7B-1D43-7139-7637-89199BC3A426}"/>
              </a:ext>
            </a:extLst>
          </p:cNvPr>
          <p:cNvGrpSpPr/>
          <p:nvPr/>
        </p:nvGrpSpPr>
        <p:grpSpPr>
          <a:xfrm>
            <a:off x="7784275" y="133055"/>
            <a:ext cx="3240001" cy="2160000"/>
            <a:chOff x="7573093" y="1079205"/>
            <a:chExt cx="3240001" cy="2160000"/>
          </a:xfrm>
        </p:grpSpPr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6DCD799C-C6C5-6864-285F-870DC68CDD19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23" name="Grupo 122">
              <a:extLst>
                <a:ext uri="{FF2B5EF4-FFF2-40B4-BE49-F238E27FC236}">
                  <a16:creationId xmlns:a16="http://schemas.microsoft.com/office/drawing/2014/main" id="{AC80C347-6E4D-B01A-A7CF-0CCC1FC248F6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27" name="Gráfico 126">
                <a:extLst>
                  <a:ext uri="{FF2B5EF4-FFF2-40B4-BE49-F238E27FC236}">
                    <a16:creationId xmlns:a16="http://schemas.microsoft.com/office/drawing/2014/main" id="{5298199A-B834-9A54-7D90-EF9B5FECB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28" name="Imagen 127">
                <a:extLst>
                  <a:ext uri="{FF2B5EF4-FFF2-40B4-BE49-F238E27FC236}">
                    <a16:creationId xmlns:a16="http://schemas.microsoft.com/office/drawing/2014/main" id="{0A5E3E6D-6C16-5D68-5D8D-CB2D8A613D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24" name="Gráfico 123">
              <a:extLst>
                <a:ext uri="{FF2B5EF4-FFF2-40B4-BE49-F238E27FC236}">
                  <a16:creationId xmlns:a16="http://schemas.microsoft.com/office/drawing/2014/main" id="{28EB9FE9-A4AD-CEF3-BC0C-BB446D4D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25" name="Google Shape;86;p1">
              <a:extLst>
                <a:ext uri="{FF2B5EF4-FFF2-40B4-BE49-F238E27FC236}">
                  <a16:creationId xmlns:a16="http://schemas.microsoft.com/office/drawing/2014/main" id="{46A703D7-B798-A739-87C9-40C744708C64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Navidad</a:t>
              </a: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6" name="Gráfico 125">
              <a:extLst>
                <a:ext uri="{FF2B5EF4-FFF2-40B4-BE49-F238E27FC236}">
                  <a16:creationId xmlns:a16="http://schemas.microsoft.com/office/drawing/2014/main" id="{5F5DF005-EBD0-9823-3813-8278BA140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29" name="Grupo 128">
            <a:extLst>
              <a:ext uri="{FF2B5EF4-FFF2-40B4-BE49-F238E27FC236}">
                <a16:creationId xmlns:a16="http://schemas.microsoft.com/office/drawing/2014/main" id="{3754765B-4AF4-2C30-58EA-1C3FC7C1A4D8}"/>
              </a:ext>
            </a:extLst>
          </p:cNvPr>
          <p:cNvGrpSpPr/>
          <p:nvPr/>
        </p:nvGrpSpPr>
        <p:grpSpPr>
          <a:xfrm>
            <a:off x="1304274" y="2289950"/>
            <a:ext cx="3240001" cy="2160000"/>
            <a:chOff x="7573093" y="1079205"/>
            <a:chExt cx="3240001" cy="2160000"/>
          </a:xfrm>
        </p:grpSpPr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9153883F-97DF-C1AC-FD2A-F36149A1F357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31" name="Grupo 130">
              <a:extLst>
                <a:ext uri="{FF2B5EF4-FFF2-40B4-BE49-F238E27FC236}">
                  <a16:creationId xmlns:a16="http://schemas.microsoft.com/office/drawing/2014/main" id="{DA7A0600-5E39-5E74-C609-5089CE313983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35" name="Gráfico 134">
                <a:extLst>
                  <a:ext uri="{FF2B5EF4-FFF2-40B4-BE49-F238E27FC236}">
                    <a16:creationId xmlns:a16="http://schemas.microsoft.com/office/drawing/2014/main" id="{973AFF07-22E9-BF52-1311-769694B943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36" name="Imagen 135">
                <a:extLst>
                  <a:ext uri="{FF2B5EF4-FFF2-40B4-BE49-F238E27FC236}">
                    <a16:creationId xmlns:a16="http://schemas.microsoft.com/office/drawing/2014/main" id="{B08F8D31-2CE7-3278-1151-A95EA1EB88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32" name="Gráfico 131">
              <a:extLst>
                <a:ext uri="{FF2B5EF4-FFF2-40B4-BE49-F238E27FC236}">
                  <a16:creationId xmlns:a16="http://schemas.microsoft.com/office/drawing/2014/main" id="{73AC3611-64D8-F156-630D-AEA80EEF8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33" name="Google Shape;86;p1">
              <a:extLst>
                <a:ext uri="{FF2B5EF4-FFF2-40B4-BE49-F238E27FC236}">
                  <a16:creationId xmlns:a16="http://schemas.microsoft.com/office/drawing/2014/main" id="{31D8BDC4-519E-F435-54B4-90690861A657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Navidad</a:t>
              </a: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4" name="Gráfico 133">
              <a:extLst>
                <a:ext uri="{FF2B5EF4-FFF2-40B4-BE49-F238E27FC236}">
                  <a16:creationId xmlns:a16="http://schemas.microsoft.com/office/drawing/2014/main" id="{60C931E1-01DE-E065-EEC4-B1D859AED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D717B169-2FB5-6B63-E514-BF8B0973DFB2}"/>
              </a:ext>
            </a:extLst>
          </p:cNvPr>
          <p:cNvGrpSpPr/>
          <p:nvPr/>
        </p:nvGrpSpPr>
        <p:grpSpPr>
          <a:xfrm>
            <a:off x="4544274" y="2289950"/>
            <a:ext cx="3240001" cy="2160000"/>
            <a:chOff x="7573093" y="1079205"/>
            <a:chExt cx="3240001" cy="2160000"/>
          </a:xfrm>
        </p:grpSpPr>
        <p:sp>
          <p:nvSpPr>
            <p:cNvPr id="138" name="Rectángulo 137">
              <a:extLst>
                <a:ext uri="{FF2B5EF4-FFF2-40B4-BE49-F238E27FC236}">
                  <a16:creationId xmlns:a16="http://schemas.microsoft.com/office/drawing/2014/main" id="{35445F1F-F7FA-366D-5A73-FDB96CF81ECA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39" name="Grupo 138">
              <a:extLst>
                <a:ext uri="{FF2B5EF4-FFF2-40B4-BE49-F238E27FC236}">
                  <a16:creationId xmlns:a16="http://schemas.microsoft.com/office/drawing/2014/main" id="{DD830F15-0DDB-2FFC-F267-735CBC8BD419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43" name="Gráfico 142">
                <a:extLst>
                  <a:ext uri="{FF2B5EF4-FFF2-40B4-BE49-F238E27FC236}">
                    <a16:creationId xmlns:a16="http://schemas.microsoft.com/office/drawing/2014/main" id="{BA45066B-0147-478F-9F14-A18846DCD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44" name="Imagen 143">
                <a:extLst>
                  <a:ext uri="{FF2B5EF4-FFF2-40B4-BE49-F238E27FC236}">
                    <a16:creationId xmlns:a16="http://schemas.microsoft.com/office/drawing/2014/main" id="{3C618599-B0A9-63A5-5C5A-4DFE53B98B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40" name="Gráfico 139">
              <a:extLst>
                <a:ext uri="{FF2B5EF4-FFF2-40B4-BE49-F238E27FC236}">
                  <a16:creationId xmlns:a16="http://schemas.microsoft.com/office/drawing/2014/main" id="{0F6B5467-F5EC-08B2-93B2-8C77904B3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41" name="Google Shape;86;p1">
              <a:extLst>
                <a:ext uri="{FF2B5EF4-FFF2-40B4-BE49-F238E27FC236}">
                  <a16:creationId xmlns:a16="http://schemas.microsoft.com/office/drawing/2014/main" id="{CF64D0FA-588F-54CD-E305-EE74ACFCE025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Navidad</a:t>
              </a: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2" name="Gráfico 141">
              <a:extLst>
                <a:ext uri="{FF2B5EF4-FFF2-40B4-BE49-F238E27FC236}">
                  <a16:creationId xmlns:a16="http://schemas.microsoft.com/office/drawing/2014/main" id="{A1320D5D-F0B8-CEE7-A95E-3846472E0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45" name="Grupo 144">
            <a:extLst>
              <a:ext uri="{FF2B5EF4-FFF2-40B4-BE49-F238E27FC236}">
                <a16:creationId xmlns:a16="http://schemas.microsoft.com/office/drawing/2014/main" id="{0DB04657-BF4E-E359-7D6D-571FF7EDAE44}"/>
              </a:ext>
            </a:extLst>
          </p:cNvPr>
          <p:cNvGrpSpPr/>
          <p:nvPr/>
        </p:nvGrpSpPr>
        <p:grpSpPr>
          <a:xfrm>
            <a:off x="7784274" y="2289950"/>
            <a:ext cx="3240001" cy="2160000"/>
            <a:chOff x="7573093" y="1079205"/>
            <a:chExt cx="3240001" cy="2160000"/>
          </a:xfrm>
        </p:grpSpPr>
        <p:sp>
          <p:nvSpPr>
            <p:cNvPr id="146" name="Rectángulo 145">
              <a:extLst>
                <a:ext uri="{FF2B5EF4-FFF2-40B4-BE49-F238E27FC236}">
                  <a16:creationId xmlns:a16="http://schemas.microsoft.com/office/drawing/2014/main" id="{BE886175-E09C-9EEE-9C21-531D65C056A2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47" name="Grupo 146">
              <a:extLst>
                <a:ext uri="{FF2B5EF4-FFF2-40B4-BE49-F238E27FC236}">
                  <a16:creationId xmlns:a16="http://schemas.microsoft.com/office/drawing/2014/main" id="{5BD39416-9F1F-FCDD-3E7F-8E85017E671B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51" name="Gráfico 150">
                <a:extLst>
                  <a:ext uri="{FF2B5EF4-FFF2-40B4-BE49-F238E27FC236}">
                    <a16:creationId xmlns:a16="http://schemas.microsoft.com/office/drawing/2014/main" id="{9FB1B259-4B72-E373-AA2B-7AB2C4D17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52" name="Imagen 151">
                <a:extLst>
                  <a:ext uri="{FF2B5EF4-FFF2-40B4-BE49-F238E27FC236}">
                    <a16:creationId xmlns:a16="http://schemas.microsoft.com/office/drawing/2014/main" id="{119D907B-C20B-6B4D-827C-60298D193A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48" name="Gráfico 147">
              <a:extLst>
                <a:ext uri="{FF2B5EF4-FFF2-40B4-BE49-F238E27FC236}">
                  <a16:creationId xmlns:a16="http://schemas.microsoft.com/office/drawing/2014/main" id="{5068B6EC-644B-597D-0045-2BD80EA5D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49" name="Google Shape;86;p1">
              <a:extLst>
                <a:ext uri="{FF2B5EF4-FFF2-40B4-BE49-F238E27FC236}">
                  <a16:creationId xmlns:a16="http://schemas.microsoft.com/office/drawing/2014/main" id="{89EDC1A1-5591-F92C-75B1-D5959DB0590C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Navidad</a:t>
              </a: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0" name="Gráfico 149">
              <a:extLst>
                <a:ext uri="{FF2B5EF4-FFF2-40B4-BE49-F238E27FC236}">
                  <a16:creationId xmlns:a16="http://schemas.microsoft.com/office/drawing/2014/main" id="{72F09CF5-8470-C96A-3ACA-41408DA79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53" name="Grupo 152">
            <a:extLst>
              <a:ext uri="{FF2B5EF4-FFF2-40B4-BE49-F238E27FC236}">
                <a16:creationId xmlns:a16="http://schemas.microsoft.com/office/drawing/2014/main" id="{20932966-F798-C484-A589-FFA74C4247F5}"/>
              </a:ext>
            </a:extLst>
          </p:cNvPr>
          <p:cNvGrpSpPr/>
          <p:nvPr/>
        </p:nvGrpSpPr>
        <p:grpSpPr>
          <a:xfrm>
            <a:off x="1304273" y="4440352"/>
            <a:ext cx="3240001" cy="2160000"/>
            <a:chOff x="7573093" y="1079205"/>
            <a:chExt cx="3240001" cy="2160000"/>
          </a:xfrm>
        </p:grpSpPr>
        <p:sp>
          <p:nvSpPr>
            <p:cNvPr id="154" name="Rectángulo 153">
              <a:extLst>
                <a:ext uri="{FF2B5EF4-FFF2-40B4-BE49-F238E27FC236}">
                  <a16:creationId xmlns:a16="http://schemas.microsoft.com/office/drawing/2014/main" id="{1FF5617C-4931-3EDD-8955-95C43AB0E779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55" name="Grupo 154">
              <a:extLst>
                <a:ext uri="{FF2B5EF4-FFF2-40B4-BE49-F238E27FC236}">
                  <a16:creationId xmlns:a16="http://schemas.microsoft.com/office/drawing/2014/main" id="{6E5AA47D-7A45-E6AC-F104-0ECA6ED5CD39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59" name="Gráfico 158">
                <a:extLst>
                  <a:ext uri="{FF2B5EF4-FFF2-40B4-BE49-F238E27FC236}">
                    <a16:creationId xmlns:a16="http://schemas.microsoft.com/office/drawing/2014/main" id="{D995FD54-559F-2B00-049B-1828823DD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60" name="Imagen 159">
                <a:extLst>
                  <a:ext uri="{FF2B5EF4-FFF2-40B4-BE49-F238E27FC236}">
                    <a16:creationId xmlns:a16="http://schemas.microsoft.com/office/drawing/2014/main" id="{DFEC84F0-F6CD-05A4-C4FF-BBCCCA388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56" name="Gráfico 155">
              <a:extLst>
                <a:ext uri="{FF2B5EF4-FFF2-40B4-BE49-F238E27FC236}">
                  <a16:creationId xmlns:a16="http://schemas.microsoft.com/office/drawing/2014/main" id="{78E05BCC-F028-A7B9-5C0D-4B3697929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57" name="Google Shape;86;p1">
              <a:extLst>
                <a:ext uri="{FF2B5EF4-FFF2-40B4-BE49-F238E27FC236}">
                  <a16:creationId xmlns:a16="http://schemas.microsoft.com/office/drawing/2014/main" id="{3A9B7C03-815F-BF2E-DFE6-5E072B0D2224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defRPr/>
              </a:pPr>
              <a:r>
                <a:rPr kumimoji="0" lang="es-MX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Navidad</a:t>
              </a: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8" name="Gráfico 157">
              <a:extLst>
                <a:ext uri="{FF2B5EF4-FFF2-40B4-BE49-F238E27FC236}">
                  <a16:creationId xmlns:a16="http://schemas.microsoft.com/office/drawing/2014/main" id="{3D99E24A-3A53-9AA2-94B8-E01F092D1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61" name="Grupo 160">
            <a:extLst>
              <a:ext uri="{FF2B5EF4-FFF2-40B4-BE49-F238E27FC236}">
                <a16:creationId xmlns:a16="http://schemas.microsoft.com/office/drawing/2014/main" id="{5FD915F7-E5E3-0BFD-6616-56D3B55006AF}"/>
              </a:ext>
            </a:extLst>
          </p:cNvPr>
          <p:cNvGrpSpPr/>
          <p:nvPr/>
        </p:nvGrpSpPr>
        <p:grpSpPr>
          <a:xfrm>
            <a:off x="4544273" y="4440352"/>
            <a:ext cx="3240001" cy="2160000"/>
            <a:chOff x="7573093" y="1079205"/>
            <a:chExt cx="3240001" cy="2160000"/>
          </a:xfrm>
        </p:grpSpPr>
        <p:sp>
          <p:nvSpPr>
            <p:cNvPr id="162" name="Rectángulo 161">
              <a:extLst>
                <a:ext uri="{FF2B5EF4-FFF2-40B4-BE49-F238E27FC236}">
                  <a16:creationId xmlns:a16="http://schemas.microsoft.com/office/drawing/2014/main" id="{AA0378E3-2F94-C553-EAD3-6E3C46A57466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63" name="Grupo 162">
              <a:extLst>
                <a:ext uri="{FF2B5EF4-FFF2-40B4-BE49-F238E27FC236}">
                  <a16:creationId xmlns:a16="http://schemas.microsoft.com/office/drawing/2014/main" id="{64C780AA-70C0-CB7D-75C8-70517EE2841E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67" name="Gráfico 166">
                <a:extLst>
                  <a:ext uri="{FF2B5EF4-FFF2-40B4-BE49-F238E27FC236}">
                    <a16:creationId xmlns:a16="http://schemas.microsoft.com/office/drawing/2014/main" id="{2C535D74-DE0E-4175-B154-6A7CACE29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68" name="Imagen 167">
                <a:extLst>
                  <a:ext uri="{FF2B5EF4-FFF2-40B4-BE49-F238E27FC236}">
                    <a16:creationId xmlns:a16="http://schemas.microsoft.com/office/drawing/2014/main" id="{767E80B6-10B4-0A27-81EB-6C98E50B0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64" name="Gráfico 163">
              <a:extLst>
                <a:ext uri="{FF2B5EF4-FFF2-40B4-BE49-F238E27FC236}">
                  <a16:creationId xmlns:a16="http://schemas.microsoft.com/office/drawing/2014/main" id="{6DE57DE7-34AA-3B68-497E-AAE13FDE3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65" name="Google Shape;86;p1">
              <a:extLst>
                <a:ext uri="{FF2B5EF4-FFF2-40B4-BE49-F238E27FC236}">
                  <a16:creationId xmlns:a16="http://schemas.microsoft.com/office/drawing/2014/main" id="{A26439C1-4697-3874-C486-7D611CEDC09D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Papelería</a:t>
              </a: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6" name="Gráfico 165">
              <a:extLst>
                <a:ext uri="{FF2B5EF4-FFF2-40B4-BE49-F238E27FC236}">
                  <a16:creationId xmlns:a16="http://schemas.microsoft.com/office/drawing/2014/main" id="{7AAB637E-5433-9058-B1CF-CCB025A36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  <p:grpSp>
        <p:nvGrpSpPr>
          <p:cNvPr id="169" name="Grupo 168">
            <a:extLst>
              <a:ext uri="{FF2B5EF4-FFF2-40B4-BE49-F238E27FC236}">
                <a16:creationId xmlns:a16="http://schemas.microsoft.com/office/drawing/2014/main" id="{3CF22C74-64CA-3047-427B-C8DC7DF4C448}"/>
              </a:ext>
            </a:extLst>
          </p:cNvPr>
          <p:cNvGrpSpPr/>
          <p:nvPr/>
        </p:nvGrpSpPr>
        <p:grpSpPr>
          <a:xfrm>
            <a:off x="7784273" y="4440352"/>
            <a:ext cx="3240001" cy="2160000"/>
            <a:chOff x="7573093" y="1079205"/>
            <a:chExt cx="3240001" cy="2160000"/>
          </a:xfrm>
        </p:grpSpPr>
        <p:sp>
          <p:nvSpPr>
            <p:cNvPr id="170" name="Rectángulo 169">
              <a:extLst>
                <a:ext uri="{FF2B5EF4-FFF2-40B4-BE49-F238E27FC236}">
                  <a16:creationId xmlns:a16="http://schemas.microsoft.com/office/drawing/2014/main" id="{C28F8FF3-6B7B-6BE4-26C1-2A56AD75953B}"/>
                </a:ext>
              </a:extLst>
            </p:cNvPr>
            <p:cNvSpPr/>
            <p:nvPr/>
          </p:nvSpPr>
          <p:spPr>
            <a:xfrm>
              <a:off x="7573094" y="1079205"/>
              <a:ext cx="3240000" cy="21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>
                <a:ln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171" name="Grupo 170">
              <a:extLst>
                <a:ext uri="{FF2B5EF4-FFF2-40B4-BE49-F238E27FC236}">
                  <a16:creationId xmlns:a16="http://schemas.microsoft.com/office/drawing/2014/main" id="{E8C2D25A-A3DE-6A8B-EAC7-51CE8BD04DBE}"/>
                </a:ext>
              </a:extLst>
            </p:cNvPr>
            <p:cNvGrpSpPr/>
            <p:nvPr/>
          </p:nvGrpSpPr>
          <p:grpSpPr>
            <a:xfrm>
              <a:off x="7746999" y="1239832"/>
              <a:ext cx="2902177" cy="501694"/>
              <a:chOff x="3370058" y="746323"/>
              <a:chExt cx="4776846" cy="886926"/>
            </a:xfrm>
          </p:grpSpPr>
          <p:pic>
            <p:nvPicPr>
              <p:cNvPr id="175" name="Gráfico 174">
                <a:extLst>
                  <a:ext uri="{FF2B5EF4-FFF2-40B4-BE49-F238E27FC236}">
                    <a16:creationId xmlns:a16="http://schemas.microsoft.com/office/drawing/2014/main" id="{18355A42-8A33-261F-C07C-41262908F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70058" y="972305"/>
                <a:ext cx="4057650" cy="495300"/>
              </a:xfrm>
              <a:prstGeom prst="rect">
                <a:avLst/>
              </a:prstGeom>
            </p:spPr>
          </p:pic>
          <p:pic>
            <p:nvPicPr>
              <p:cNvPr id="176" name="Imagen 175">
                <a:extLst>
                  <a:ext uri="{FF2B5EF4-FFF2-40B4-BE49-F238E27FC236}">
                    <a16:creationId xmlns:a16="http://schemas.microsoft.com/office/drawing/2014/main" id="{A1881139-C9D6-7231-DE96-69CF9215A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1962" y="746323"/>
                <a:ext cx="634942" cy="886926"/>
              </a:xfrm>
              <a:prstGeom prst="rect">
                <a:avLst/>
              </a:prstGeom>
            </p:spPr>
          </p:pic>
        </p:grpSp>
        <p:pic>
          <p:nvPicPr>
            <p:cNvPr id="172" name="Gráfico 171">
              <a:extLst>
                <a:ext uri="{FF2B5EF4-FFF2-40B4-BE49-F238E27FC236}">
                  <a16:creationId xmlns:a16="http://schemas.microsoft.com/office/drawing/2014/main" id="{ABFCE09F-73AA-B702-AEC0-96D95E16E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50000" b="12387"/>
            <a:stretch/>
          </p:blipFill>
          <p:spPr>
            <a:xfrm>
              <a:off x="7573093" y="2072700"/>
              <a:ext cx="814597" cy="1166505"/>
            </a:xfrm>
            <a:prstGeom prst="rect">
              <a:avLst/>
            </a:prstGeom>
          </p:spPr>
        </p:pic>
        <p:sp>
          <p:nvSpPr>
            <p:cNvPr id="173" name="Google Shape;86;p1">
              <a:extLst>
                <a:ext uri="{FF2B5EF4-FFF2-40B4-BE49-F238E27FC236}">
                  <a16:creationId xmlns:a16="http://schemas.microsoft.com/office/drawing/2014/main" id="{25F8D9A6-108C-BC1B-833E-421C25E3DE00}"/>
                </a:ext>
              </a:extLst>
            </p:cNvPr>
            <p:cNvSpPr txBox="1"/>
            <p:nvPr/>
          </p:nvSpPr>
          <p:spPr>
            <a:xfrm>
              <a:off x="8282349" y="1897615"/>
              <a:ext cx="182148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Papelería</a:t>
              </a:r>
              <a:endPara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4" name="Gráfico 173">
              <a:extLst>
                <a:ext uri="{FF2B5EF4-FFF2-40B4-BE49-F238E27FC236}">
                  <a16:creationId xmlns:a16="http://schemas.microsoft.com/office/drawing/2014/main" id="{0E87D8BD-8D9A-4EFE-2E6C-AEE661A42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779451" y="2413591"/>
              <a:ext cx="1033643" cy="8256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7814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34</Words>
  <Application>Microsoft Office PowerPoint</Application>
  <PresentationFormat>Panorámica</PresentationFormat>
  <Paragraphs>29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SIPINNA Hidalgo</dc:creator>
  <cp:lastModifiedBy>SIPINNA Hidalgo</cp:lastModifiedBy>
  <cp:revision>5</cp:revision>
  <cp:lastPrinted>2024-09-02T18:00:37Z</cp:lastPrinted>
  <dcterms:created xsi:type="dcterms:W3CDTF">2024-08-31T20:21:10Z</dcterms:created>
  <dcterms:modified xsi:type="dcterms:W3CDTF">2024-09-02T19:43:02Z</dcterms:modified>
</cp:coreProperties>
</file>