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1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731"/>
  </p:normalViewPr>
  <p:slideViewPr>
    <p:cSldViewPr snapToGrid="0">
      <p:cViewPr>
        <p:scale>
          <a:sx n="125" d="100"/>
          <a:sy n="125" d="100"/>
        </p:scale>
        <p:origin x="2130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74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47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709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00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61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22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95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80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3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8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51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2C47C-D3FB-4949-BD13-73FE916C1965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AA7C6-1664-4B55-9512-4B50658D4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2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0F17EB-72C0-F02B-B8D2-FB0BD101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965200"/>
            <a:ext cx="5765800" cy="7213600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5D2E0D08-D633-E641-F342-FA5934650A33}"/>
              </a:ext>
            </a:extLst>
          </p:cNvPr>
          <p:cNvSpPr txBox="1"/>
          <p:nvPr/>
        </p:nvSpPr>
        <p:spPr>
          <a:xfrm>
            <a:off x="546100" y="7057636"/>
            <a:ext cx="288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Material</a:t>
            </a:r>
          </a:p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 Oficina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5C9736-7BE7-A735-C904-0A116171F4D7}"/>
              </a:ext>
            </a:extLst>
          </p:cNvPr>
          <p:cNvSpPr txBox="1"/>
          <p:nvPr/>
        </p:nvSpPr>
        <p:spPr>
          <a:xfrm>
            <a:off x="546100" y="5266936"/>
            <a:ext cx="288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Material</a:t>
            </a:r>
          </a:p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 Oficina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28A68-F157-D31B-2219-D01F76BE7BB2}"/>
              </a:ext>
            </a:extLst>
          </p:cNvPr>
          <p:cNvSpPr txBox="1"/>
          <p:nvPr/>
        </p:nvSpPr>
        <p:spPr>
          <a:xfrm>
            <a:off x="546100" y="3463536"/>
            <a:ext cx="288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Material</a:t>
            </a:r>
          </a:p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 Oficina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31FF1B-2423-03BA-5470-F4D7E0DF05B0}"/>
              </a:ext>
            </a:extLst>
          </p:cNvPr>
          <p:cNvSpPr txBox="1"/>
          <p:nvPr/>
        </p:nvSpPr>
        <p:spPr>
          <a:xfrm>
            <a:off x="546100" y="1672836"/>
            <a:ext cx="288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Material</a:t>
            </a:r>
          </a:p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 Oficina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F83A429-C965-C470-B4E9-39BA4E3D13D0}"/>
              </a:ext>
            </a:extLst>
          </p:cNvPr>
          <p:cNvSpPr txBox="1"/>
          <p:nvPr/>
        </p:nvSpPr>
        <p:spPr>
          <a:xfrm>
            <a:off x="3429000" y="7057636"/>
            <a:ext cx="288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Material</a:t>
            </a:r>
          </a:p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 Oficina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61DC254-D590-0FE0-3E28-022309FB8E0D}"/>
              </a:ext>
            </a:extLst>
          </p:cNvPr>
          <p:cNvSpPr txBox="1"/>
          <p:nvPr/>
        </p:nvSpPr>
        <p:spPr>
          <a:xfrm>
            <a:off x="3429000" y="5266936"/>
            <a:ext cx="288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Material</a:t>
            </a:r>
          </a:p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 Oficina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6D72DDB-C4D0-1EA6-A100-6111F528B7F2}"/>
              </a:ext>
            </a:extLst>
          </p:cNvPr>
          <p:cNvSpPr txBox="1"/>
          <p:nvPr/>
        </p:nvSpPr>
        <p:spPr>
          <a:xfrm>
            <a:off x="3429000" y="3463536"/>
            <a:ext cx="288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Material</a:t>
            </a:r>
          </a:p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 Oficina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C478685-B88F-097E-F896-CCBC446AA7F9}"/>
              </a:ext>
            </a:extLst>
          </p:cNvPr>
          <p:cNvSpPr txBox="1"/>
          <p:nvPr/>
        </p:nvSpPr>
        <p:spPr>
          <a:xfrm>
            <a:off x="3429000" y="1672836"/>
            <a:ext cx="288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Material</a:t>
            </a:r>
          </a:p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 Oficina</a:t>
            </a:r>
          </a:p>
        </p:txBody>
      </p:sp>
    </p:spTree>
    <p:extLst>
      <p:ext uri="{BB962C8B-B14F-4D97-AF65-F5344CB8AC3E}">
        <p14:creationId xmlns:p14="http://schemas.microsoft.com/office/powerpoint/2010/main" val="194779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0F17EB-72C0-F02B-B8D2-FB0BD101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965200"/>
            <a:ext cx="5765800" cy="7213600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5D2E0D08-D633-E641-F342-FA5934650A33}"/>
              </a:ext>
            </a:extLst>
          </p:cNvPr>
          <p:cNvSpPr txBox="1"/>
          <p:nvPr/>
        </p:nvSpPr>
        <p:spPr>
          <a:xfrm>
            <a:off x="546100" y="7057636"/>
            <a:ext cx="28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Personal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5C9736-7BE7-A735-C904-0A116171F4D7}"/>
              </a:ext>
            </a:extLst>
          </p:cNvPr>
          <p:cNvSpPr txBox="1"/>
          <p:nvPr/>
        </p:nvSpPr>
        <p:spPr>
          <a:xfrm>
            <a:off x="546100" y="5266936"/>
            <a:ext cx="28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Personal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28A68-F157-D31B-2219-D01F76BE7BB2}"/>
              </a:ext>
            </a:extLst>
          </p:cNvPr>
          <p:cNvSpPr txBox="1"/>
          <p:nvPr/>
        </p:nvSpPr>
        <p:spPr>
          <a:xfrm>
            <a:off x="546100" y="3463536"/>
            <a:ext cx="28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Personal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31FF1B-2423-03BA-5470-F4D7E0DF05B0}"/>
              </a:ext>
            </a:extLst>
          </p:cNvPr>
          <p:cNvSpPr txBox="1"/>
          <p:nvPr/>
        </p:nvSpPr>
        <p:spPr>
          <a:xfrm>
            <a:off x="546100" y="1672836"/>
            <a:ext cx="28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Personal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F83A429-C965-C470-B4E9-39BA4E3D13D0}"/>
              </a:ext>
            </a:extLst>
          </p:cNvPr>
          <p:cNvSpPr txBox="1"/>
          <p:nvPr/>
        </p:nvSpPr>
        <p:spPr>
          <a:xfrm>
            <a:off x="3429000" y="7057636"/>
            <a:ext cx="28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Personal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61DC254-D590-0FE0-3E28-022309FB8E0D}"/>
              </a:ext>
            </a:extLst>
          </p:cNvPr>
          <p:cNvSpPr txBox="1"/>
          <p:nvPr/>
        </p:nvSpPr>
        <p:spPr>
          <a:xfrm>
            <a:off x="3429000" y="5266936"/>
            <a:ext cx="28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Personal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6D72DDB-C4D0-1EA6-A100-6111F528B7F2}"/>
              </a:ext>
            </a:extLst>
          </p:cNvPr>
          <p:cNvSpPr txBox="1"/>
          <p:nvPr/>
        </p:nvSpPr>
        <p:spPr>
          <a:xfrm>
            <a:off x="3429000" y="3463536"/>
            <a:ext cx="28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Personal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C478685-B88F-097E-F896-CCBC446AA7F9}"/>
              </a:ext>
            </a:extLst>
          </p:cNvPr>
          <p:cNvSpPr txBox="1"/>
          <p:nvPr/>
        </p:nvSpPr>
        <p:spPr>
          <a:xfrm>
            <a:off x="3429000" y="1672836"/>
            <a:ext cx="28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Personal</a:t>
            </a:r>
          </a:p>
        </p:txBody>
      </p:sp>
    </p:spTree>
    <p:extLst>
      <p:ext uri="{BB962C8B-B14F-4D97-AF65-F5344CB8AC3E}">
        <p14:creationId xmlns:p14="http://schemas.microsoft.com/office/powerpoint/2010/main" val="1448223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32</Words>
  <Application>Microsoft Office PowerPoint</Application>
  <PresentationFormat>Carta (216 x 279 mm)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Montserrat SemiBold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Oficialía Mayor</dc:creator>
  <cp:lastModifiedBy>SIPINNA Hidalgo</cp:lastModifiedBy>
  <cp:revision>3</cp:revision>
  <cp:lastPrinted>2024-09-09T20:58:46Z</cp:lastPrinted>
  <dcterms:created xsi:type="dcterms:W3CDTF">2024-09-04T15:34:04Z</dcterms:created>
  <dcterms:modified xsi:type="dcterms:W3CDTF">2024-09-09T21:09:58Z</dcterms:modified>
</cp:coreProperties>
</file>