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98" r:id="rId2"/>
    <p:sldMasterId id="2147483823" r:id="rId3"/>
  </p:sldMasterIdLst>
  <p:notesMasterIdLst>
    <p:notesMasterId r:id="rId16"/>
  </p:notesMasterIdLst>
  <p:handoutMasterIdLst>
    <p:handoutMasterId r:id="rId17"/>
  </p:handoutMasterIdLst>
  <p:sldIdLst>
    <p:sldId id="584" r:id="rId4"/>
    <p:sldId id="585" r:id="rId5"/>
    <p:sldId id="416" r:id="rId6"/>
    <p:sldId id="611" r:id="rId7"/>
    <p:sldId id="387" r:id="rId8"/>
    <p:sldId id="417" r:id="rId9"/>
    <p:sldId id="418" r:id="rId10"/>
    <p:sldId id="419" r:id="rId11"/>
    <p:sldId id="610" r:id="rId12"/>
    <p:sldId id="420" r:id="rId13"/>
    <p:sldId id="537" r:id="rId14"/>
    <p:sldId id="609" r:id="rId15"/>
  </p:sldIdLst>
  <p:sldSz cx="9144000" cy="5143500" type="screen16x9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ヒラギノ角ゴ Pro W3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ヒラギノ角ゴ Pro W3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ヒラギノ角ゴ Pro W3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ヒラギノ角ゴ Pro W3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ヒラギノ角ゴ Pro W3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ヒラギノ角ゴ Pro W3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ヒラギノ角ゴ Pro W3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ヒラギノ角ゴ Pro W3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  <a:sym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03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9437" autoAdjust="0"/>
  </p:normalViewPr>
  <p:slideViewPr>
    <p:cSldViewPr snapToGrid="0" snapToObjects="1">
      <p:cViewPr varScale="1">
        <p:scale>
          <a:sx n="97" d="100"/>
          <a:sy n="97" d="100"/>
        </p:scale>
        <p:origin x="564" y="282"/>
      </p:cViewPr>
      <p:guideLst>
        <p:guide orient="horz" pos="1620"/>
        <p:guide pos="28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894" y="102"/>
      </p:cViewPr>
      <p:guideLst/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AA4E95-21E7-4339-B602-814DBE616A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AFAEE-DDB6-49FA-B62D-A99364BFAA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AC0B5-DDBB-4E4D-B713-F1DC56510FC4}" type="datetimeFigureOut">
              <a:rPr lang="pl-PL" smtClean="0"/>
              <a:t>2018-10-13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71529-ED45-4745-8584-857439EE8F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EAB3B-BC45-4862-A818-339F996789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A8586-531F-4228-92A9-FC70E10EB32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548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ヒラギノ角ゴ Pro W3" charset="0"/>
                <a:cs typeface="ヒラギノ角ゴ Pro W3" charset="0"/>
              </a:defRPr>
            </a:lvl1pPr>
          </a:lstStyle>
          <a:p>
            <a:endParaRPr lang="en-US"/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ea typeface="ヒラギノ角ゴ Pro W3" charset="0"/>
                <a:cs typeface="ヒラギノ角ゴ Pro W3" charset="0"/>
              </a:defRPr>
            </a:lvl1pPr>
          </a:lstStyle>
          <a:p>
            <a:fld id="{0555D641-9331-4567-B93F-4239B821B77A}" type="datetime1">
              <a:rPr lang="en-US"/>
              <a:pPr/>
              <a:t>10/13/2018</a:t>
            </a:fld>
            <a:endParaRPr lang="en-US" sz="1200"/>
          </a:p>
        </p:txBody>
      </p:sp>
      <p:sp>
        <p:nvSpPr>
          <p:cNvPr id="3076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 cmpd="sng">
            <a:noFill/>
            <a:bevel/>
            <a:headEnd/>
            <a:tailEnd/>
          </a:ln>
        </p:spPr>
      </p:sp>
      <p:sp>
        <p:nvSpPr>
          <p:cNvPr id="3077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 cmpd="sng">
            <a:noFill/>
            <a:bevel/>
            <a:headEnd/>
            <a:tailEnd/>
          </a:ln>
        </p:spPr>
        <p:txBody>
          <a:bodyPr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en-US" altLang="zh-CN" sz="1200"/>
              <a:t>Click to edit Master text styles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altLang="zh-CN" sz="1200"/>
              <a:t>Second level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altLang="zh-CN" sz="1200"/>
              <a:t>Third level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altLang="zh-CN" sz="1200"/>
              <a:t>Fourth level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altLang="zh-CN" sz="1200"/>
              <a:t>Fifth level</a:t>
            </a:r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ヒラギノ角ゴ Pro W3" charset="0"/>
                <a:cs typeface="ヒラギノ角ゴ Pro W3" charset="0"/>
              </a:defRPr>
            </a:lvl1pPr>
          </a:lstStyle>
          <a:p>
            <a:endParaRPr lang="en-US"/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ea typeface="ヒラギノ角ゴ Pro W3" charset="0"/>
                <a:cs typeface="ヒラギノ角ゴ Pro W3" charset="0"/>
              </a:defRPr>
            </a:lvl1pPr>
          </a:lstStyle>
          <a:p>
            <a:fld id="{0A6915E7-7091-4E2D-B12C-34BF33F5F64B}" type="slidenum">
              <a:rPr lang="en-US"/>
              <a:pPr/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3019997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body"/>
          </p:nvPr>
        </p:nvSpPr>
        <p:spPr>
          <a:xfrm>
            <a:off x="681120" y="4722840"/>
            <a:ext cx="5447880" cy="447372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3857760" y="9443520"/>
            <a:ext cx="2950920" cy="496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FED05B0-8F31-480B-877D-5201CD17F310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pl-P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2578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body"/>
          </p:nvPr>
        </p:nvSpPr>
        <p:spPr>
          <a:xfrm>
            <a:off x="681120" y="4722840"/>
            <a:ext cx="5447880" cy="447372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TextShape 2"/>
          <p:cNvSpPr txBox="1"/>
          <p:nvPr/>
        </p:nvSpPr>
        <p:spPr>
          <a:xfrm>
            <a:off x="3857760" y="9443520"/>
            <a:ext cx="2950920" cy="496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971D9AE-C83B-43AE-BCFF-0EF63A668CFD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pl-P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6940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3675063" y="0"/>
            <a:ext cx="7775576" cy="4375150"/>
          </a:xfrm>
          <a:ln/>
        </p:spPr>
      </p:sp>
      <p:sp>
        <p:nvSpPr>
          <p:cNvPr id="63491" name="Notes Placeholder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15925" y="536575"/>
            <a:ext cx="8228013" cy="3016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&gt;&gt; as template closings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64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3675063" y="0"/>
            <a:ext cx="7775576" cy="4375150"/>
          </a:xfrm>
          <a:ln/>
        </p:spPr>
      </p:sp>
      <p:sp>
        <p:nvSpPr>
          <p:cNvPr id="66563" name="Notes Placeholder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15925" y="536575"/>
            <a:ext cx="8228013" cy="3016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&gt;&gt; as template closings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55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3675063" y="0"/>
            <a:ext cx="7775576" cy="4375150"/>
          </a:xfrm>
          <a:ln/>
        </p:spPr>
      </p:sp>
      <p:sp>
        <p:nvSpPr>
          <p:cNvPr id="66563" name="Notes Placeholder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415925" y="536575"/>
            <a:ext cx="8228013" cy="3016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&gt;&gt; as template closings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16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pl-PL" dirty="0" err="1"/>
              <a:t>There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</a:t>
            </a:r>
            <a:r>
              <a:rPr lang="pl-PL" dirty="0" err="1"/>
              <a:t>proposal</a:t>
            </a:r>
            <a:r>
              <a:rPr lang="pl-PL" dirty="0"/>
              <a:t> http://www.open-std.org/jtc1/sc22/wg21/docs/papers/2015/p0036r0.pdf to </a:t>
            </a:r>
            <a:r>
              <a:rPr lang="pl-PL" dirty="0" err="1"/>
              <a:t>simplify</a:t>
            </a:r>
            <a:r>
              <a:rPr lang="pl-PL" baseline="0" dirty="0"/>
              <a:t> </a:t>
            </a:r>
            <a:r>
              <a:rPr lang="pl-PL" baseline="0" dirty="0" err="1"/>
              <a:t>some</a:t>
            </a:r>
            <a:r>
              <a:rPr lang="pl-PL" baseline="0" dirty="0"/>
              <a:t> </a:t>
            </a:r>
            <a:r>
              <a:rPr lang="pl-PL" baseline="0" dirty="0" err="1"/>
              <a:t>cases</a:t>
            </a:r>
            <a:r>
              <a:rPr lang="pl-PL" baseline="0" dirty="0"/>
              <a:t>:</a:t>
            </a:r>
            <a:endParaRPr lang="pl-PL" dirty="0"/>
          </a:p>
          <a:p>
            <a:r>
              <a:rPr lang="en-US" dirty="0"/>
              <a:t>template auto sum(</a:t>
            </a:r>
            <a:r>
              <a:rPr lang="en-US" dirty="0" err="1"/>
              <a:t>Args</a:t>
            </a:r>
            <a:r>
              <a:rPr lang="en-US" dirty="0"/>
              <a:t>...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pl-PL" dirty="0"/>
          </a:p>
          <a:p>
            <a:r>
              <a:rPr lang="en-US" dirty="0"/>
              <a:t>{</a:t>
            </a:r>
            <a:endParaRPr lang="pl-PL" dirty="0"/>
          </a:p>
          <a:p>
            <a:r>
              <a:rPr lang="pl-PL" dirty="0"/>
              <a:t>    </a:t>
            </a:r>
            <a:r>
              <a:rPr lang="en-US" dirty="0"/>
              <a:t>return (</a:t>
            </a:r>
            <a:r>
              <a:rPr lang="en-US" dirty="0" err="1"/>
              <a:t>args</a:t>
            </a:r>
            <a:r>
              <a:rPr lang="en-US" dirty="0"/>
              <a:t> + ...);</a:t>
            </a:r>
            <a:endParaRPr lang="pl-PL" dirty="0"/>
          </a:p>
          <a:p>
            <a:r>
              <a:rPr lang="en-US" dirty="0"/>
              <a:t>}</a:t>
            </a:r>
            <a:endParaRPr lang="pl-PL" dirty="0"/>
          </a:p>
          <a:p>
            <a:endParaRPr lang="pl-PL" dirty="0"/>
          </a:p>
          <a:p>
            <a:r>
              <a:rPr lang="pl-PL" dirty="0"/>
              <a:t>First 4 </a:t>
            </a:r>
            <a:r>
              <a:rPr lang="pl-PL" dirty="0" err="1"/>
              <a:t>rows</a:t>
            </a:r>
            <a:r>
              <a:rPr lang="pl-PL" dirty="0"/>
              <a:t> from </a:t>
            </a:r>
            <a:r>
              <a:rPr lang="pl-PL" dirty="0" err="1"/>
              <a:t>table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, </a:t>
            </a:r>
            <a:r>
              <a:rPr lang="pl-PL" dirty="0" err="1"/>
              <a:t>because</a:t>
            </a:r>
            <a:r>
              <a:rPr lang="pl-PL" dirty="0"/>
              <a:t>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should</a:t>
            </a:r>
            <a:r>
              <a:rPr lang="pl-PL" dirty="0"/>
              <a:t> be </a:t>
            </a:r>
            <a:r>
              <a:rPr lang="pl-PL" dirty="0" err="1"/>
              <a:t>obvious</a:t>
            </a:r>
            <a:r>
              <a:rPr lang="pl-PL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555D641-9331-4567-B93F-4239B821B77A}" type="datetime1">
              <a:rPr lang="en-US" smtClean="0"/>
              <a:pPr/>
              <a:t>10/13/2018</a:t>
            </a:fld>
            <a:endParaRPr 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6915E7-7091-4E2D-B12C-34BF33F5F64B}" type="slidenum">
              <a:rPr lang="en-US" smtClean="0"/>
              <a:pPr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15463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body"/>
          </p:nvPr>
        </p:nvSpPr>
        <p:spPr>
          <a:xfrm>
            <a:off x="681120" y="4722840"/>
            <a:ext cx="5447880" cy="4473720"/>
          </a:xfrm>
          <a:prstGeom prst="rect">
            <a:avLst/>
          </a:prstGeom>
        </p:spPr>
        <p:txBody>
          <a:bodyPr/>
          <a:lstStyle/>
          <a:p>
            <a:endParaRPr lang="pl-PL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3857760" y="9443520"/>
            <a:ext cx="2950920" cy="496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FED05B0-8F31-480B-877D-5201CD17F310}" type="slidenum">
              <a:rPr lang="pl-PL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12</a:t>
            </a:fld>
            <a:endParaRPr lang="pl-PL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1459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2846E9-453C-4229-8988-F257ACFB2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0569" y="486643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T323" panose="00000509000000000000" pitchFamily="49" charset="0"/>
              </a:defRPr>
            </a:lvl1pPr>
          </a:lstStyle>
          <a:p>
            <a:fld id="{7CC68673-B0D1-4F0E-980B-7C3A8970E8EB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279400"/>
            <a:ext cx="2057400" cy="4116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279400"/>
            <a:ext cx="6019800" cy="4116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13" y="279400"/>
            <a:ext cx="8229600" cy="311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7BEF-D513-41BC-A205-243B0B10D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AA80A-4FE5-4396-8E42-1568B0598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07FA1-1B2A-4B74-ACCB-55BBA9A8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144-B19F-439D-8B4A-4D62E405A72F}" type="datetimeFigureOut">
              <a:rPr lang="pl-PL" smtClean="0"/>
              <a:t>2018-10-13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00AC8-7257-43F5-9A85-B6D2A607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B34E4-4A27-4F27-BF48-C9AB3AE8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8673-B0D1-4F0E-980B-7C3A8970E8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1526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4C96-5BEE-4C6B-ACBE-7419E338F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42B64-5CE1-4453-850A-C242C24EB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F3FE7-8F60-49E8-9461-7B4F4342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144-B19F-439D-8B4A-4D62E405A72F}" type="datetimeFigureOut">
              <a:rPr lang="pl-PL" smtClean="0"/>
              <a:t>2018-10-13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11FAB-75CB-4CF4-A049-25A43E1A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0D4F5-FC01-43E3-BE1B-D009786C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8673-B0D1-4F0E-980B-7C3A8970E8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9765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4C9E-5349-470A-8E64-12E3FD6D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966A0-84E8-46C3-823D-672710734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D850F-634B-4817-8C77-ADD436EC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144-B19F-439D-8B4A-4D62E405A72F}" type="datetimeFigureOut">
              <a:rPr lang="pl-PL" smtClean="0"/>
              <a:t>2018-10-13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756BF-EC58-42DF-8FC5-6FC880DC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67711-8AF8-4B6D-9157-3415FED1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8673-B0D1-4F0E-980B-7C3A8970E8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3602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445B-41E4-4AC5-BDAC-7D7547CE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76F26-C229-4AB8-8385-B113E7EB5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CD374-5017-4449-B210-D165D52F0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DFB47-9ADA-4923-B8B3-B404C700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144-B19F-439D-8B4A-4D62E405A72F}" type="datetimeFigureOut">
              <a:rPr lang="pl-PL" smtClean="0"/>
              <a:t>2018-10-13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E6850-AA70-4428-93D7-940D8819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9CB58-8369-4675-B002-7F55C66C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8673-B0D1-4F0E-980B-7C3A8970E8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0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355A71D-0C92-4D4C-8F44-45256EB36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0569" y="486643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T323" panose="00000509000000000000" pitchFamily="49" charset="0"/>
              </a:defRPr>
            </a:lvl1pPr>
          </a:lstStyle>
          <a:p>
            <a:fld id="{7CC68673-B0D1-4F0E-980B-7C3A8970E8EB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9A1C-072C-4D30-9260-3279CF79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84F6F-D5B7-4571-AA6A-9F0CCAC48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C4689-E320-4663-B2AA-8169324EA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696AA-13F4-4189-AF7D-5E7660966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645D1-6F95-4B21-B7A9-17D68B44F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5B7EF-5164-4E61-AAA5-2E5F9B05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144-B19F-439D-8B4A-4D62E405A72F}" type="datetimeFigureOut">
              <a:rPr lang="pl-PL" smtClean="0"/>
              <a:t>2018-10-13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C4A15-6A1E-40BF-BAC1-FD32E410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D3302C-C755-44AD-AA48-05D014DA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8673-B0D1-4F0E-980B-7C3A8970E8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9444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80BB-E72C-42E0-B527-EE4F5560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DCB56-9674-4FD2-BCD3-A0237F66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144-B19F-439D-8B4A-4D62E405A72F}" type="datetimeFigureOut">
              <a:rPr lang="pl-PL" smtClean="0"/>
              <a:t>2018-10-13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2C019-3480-4715-8A60-880B4E78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F490F-AB4B-4E39-AEFE-B81C8ABC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8673-B0D1-4F0E-980B-7C3A8970E8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4420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D53943-06D8-46BF-8732-33140FF8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144-B19F-439D-8B4A-4D62E405A72F}" type="datetimeFigureOut">
              <a:rPr lang="pl-PL" smtClean="0"/>
              <a:t>2018-10-13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417B8-7DF5-43E0-BF21-8C1DC151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61408-EEFA-4BC4-A278-3D1F69DE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8673-B0D1-4F0E-980B-7C3A8970E8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018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5BC4-3184-4BBE-8DFF-BBF3508C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60345-85DD-4FC5-8456-491A0C97B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0C111-38BB-41B5-8366-F79E88C3D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CD8FF-279B-4DDB-A20F-6D11AA764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144-B19F-439D-8B4A-4D62E405A72F}" type="datetimeFigureOut">
              <a:rPr lang="pl-PL" smtClean="0"/>
              <a:t>2018-10-13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63726-594D-4671-8558-9F7D4A9C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192F5-2E5E-46B1-8F8A-F0A15882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8673-B0D1-4F0E-980B-7C3A8970E8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92908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998F-AD18-4EAD-99C1-428B79FB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F0F3B-3401-4A85-A46E-824739EFD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FABAE-BBE0-4A67-BD23-2A171F792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8E504-B4DF-49DC-A017-B70AA17F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144-B19F-439D-8B4A-4D62E405A72F}" type="datetimeFigureOut">
              <a:rPr lang="pl-PL" smtClean="0"/>
              <a:t>2018-10-13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CFEDB-E428-4607-A05A-4E8F8EC0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BBACA-FEA9-4FB6-8B74-75334389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8673-B0D1-4F0E-980B-7C3A8970E8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88440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8409-D52D-4CAE-9D5F-C37C224F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B4366-C8C4-48D8-85BA-B6A382272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EC63B-3E7E-4202-847F-899A2F90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144-B19F-439D-8B4A-4D62E405A72F}" type="datetimeFigureOut">
              <a:rPr lang="pl-PL" smtClean="0"/>
              <a:t>2018-10-13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D0AF9-B16C-4FC3-8CA4-19E2ED4C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2CA55-4471-4CC8-B036-F6A19140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8673-B0D1-4F0E-980B-7C3A8970E8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27393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679419-8ADF-4A76-8BF3-B92F534CD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00B36-8C4C-4224-AB1C-6E28DB3E5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AEB8A-62CB-4B61-8AA3-0ED3CFA9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E144-B19F-439D-8B4A-4D62E405A72F}" type="datetimeFigureOut">
              <a:rPr lang="pl-PL" smtClean="0"/>
              <a:t>2018-10-13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4DB-0EE3-4C73-B700-6C31BE5C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8A63E-1B27-4402-A7C7-3B0C64A0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68673-B0D1-4F0E-980B-7C3A8970E8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546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13" y="279400"/>
            <a:ext cx="8229600" cy="311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5A1961A-42E7-4DFE-BDBD-5355E2FB5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0569" y="486643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T323" panose="00000509000000000000" pitchFamily="49" charset="0"/>
              </a:defRPr>
            </a:lvl1pPr>
          </a:lstStyle>
          <a:p>
            <a:fld id="{7CC68673-B0D1-4F0E-980B-7C3A8970E8EB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513" y="1089025"/>
            <a:ext cx="40386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8513" y="1089025"/>
            <a:ext cx="4038600" cy="3306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9"/>
          <p:cNvSpPr>
            <a:spLocks noChangeShapeType="1"/>
          </p:cNvSpPr>
          <p:nvPr/>
        </p:nvSpPr>
        <p:spPr bwMode="auto">
          <a:xfrm flipV="1">
            <a:off x="-177800" y="593725"/>
            <a:ext cx="9501188" cy="0"/>
          </a:xfrm>
          <a:prstGeom prst="line">
            <a:avLst/>
          </a:prstGeom>
          <a:noFill/>
          <a:ln w="3175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124191"/>
              </a:solidFill>
              <a:ea typeface="ヒラギノ角ゴ Pro W3" charset="0"/>
              <a:cs typeface="ヒラギノ角ゴ Pro W3" charset="0"/>
              <a:sym typeface="Arial" pitchFamily="34" charset="0"/>
            </a:endParaRPr>
          </a:p>
        </p:txBody>
      </p:sp>
      <p:sp>
        <p:nvSpPr>
          <p:cNvPr id="1027" name="Line 12"/>
          <p:cNvSpPr>
            <a:spLocks noChangeShapeType="1"/>
          </p:cNvSpPr>
          <p:nvPr/>
        </p:nvSpPr>
        <p:spPr bwMode="auto">
          <a:xfrm flipV="1">
            <a:off x="-177800" y="4914900"/>
            <a:ext cx="9501188" cy="0"/>
          </a:xfrm>
          <a:prstGeom prst="line">
            <a:avLst/>
          </a:prstGeom>
          <a:noFill/>
          <a:ln w="3175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124191"/>
              </a:solidFill>
              <a:ea typeface="ヒラギノ角ゴ Pro W3" charset="0"/>
              <a:cs typeface="ヒラギノ角ゴ Pro W3" charset="0"/>
              <a:sym typeface="Arial" pitchFamily="34" charset="0"/>
            </a:endParaRPr>
          </a:p>
        </p:txBody>
      </p:sp>
      <p:sp>
        <p:nvSpPr>
          <p:cNvPr id="1028" name="Line 9"/>
          <p:cNvSpPr>
            <a:spLocks noChangeShapeType="1"/>
          </p:cNvSpPr>
          <p:nvPr/>
        </p:nvSpPr>
        <p:spPr bwMode="auto">
          <a:xfrm flipV="1">
            <a:off x="-177800" y="846138"/>
            <a:ext cx="9501188" cy="1587"/>
          </a:xfrm>
          <a:prstGeom prst="line">
            <a:avLst/>
          </a:prstGeom>
          <a:noFill/>
          <a:ln w="3175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124191"/>
              </a:solidFill>
              <a:ea typeface="ヒラギノ角ゴ Pro W3" charset="0"/>
              <a:cs typeface="ヒラギノ角ゴ Pro W3" charset="0"/>
              <a:sym typeface="Arial" pitchFamily="34" charset="0"/>
            </a:endParaRPr>
          </a:p>
        </p:txBody>
      </p:sp>
      <p:sp>
        <p:nvSpPr>
          <p:cNvPr id="1029" name="Line 10"/>
          <p:cNvSpPr>
            <a:spLocks noChangeShapeType="1"/>
          </p:cNvSpPr>
          <p:nvPr/>
        </p:nvSpPr>
        <p:spPr bwMode="auto">
          <a:xfrm flipH="1">
            <a:off x="-177800" y="1092200"/>
            <a:ext cx="9501188" cy="0"/>
          </a:xfrm>
          <a:prstGeom prst="line">
            <a:avLst/>
          </a:prstGeom>
          <a:noFill/>
          <a:ln w="3175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124191"/>
              </a:solidFill>
              <a:ea typeface="ヒラギノ角ゴ Pro W3" charset="0"/>
              <a:cs typeface="ヒラギノ角ゴ Pro W3" charset="0"/>
              <a:sym typeface="Arial" pitchFamily="34" charset="0"/>
            </a:endParaRPr>
          </a:p>
        </p:txBody>
      </p:sp>
      <p:sp>
        <p:nvSpPr>
          <p:cNvPr id="1030" name="Line 12"/>
          <p:cNvSpPr>
            <a:spLocks noChangeShapeType="1"/>
          </p:cNvSpPr>
          <p:nvPr/>
        </p:nvSpPr>
        <p:spPr bwMode="auto">
          <a:xfrm flipV="1">
            <a:off x="-177800" y="4665663"/>
            <a:ext cx="9501188" cy="1587"/>
          </a:xfrm>
          <a:prstGeom prst="line">
            <a:avLst/>
          </a:prstGeom>
          <a:noFill/>
          <a:ln w="3175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124191"/>
              </a:solidFill>
              <a:ea typeface="ヒラギノ角ゴ Pro W3" charset="0"/>
              <a:cs typeface="ヒラギノ角ゴ Pro W3" charset="0"/>
              <a:sym typeface="Arial" pitchFamily="34" charset="0"/>
            </a:endParaRPr>
          </a:p>
        </p:txBody>
      </p:sp>
      <p:sp>
        <p:nvSpPr>
          <p:cNvPr id="1031" name="Line 13"/>
          <p:cNvSpPr>
            <a:spLocks noChangeShapeType="1"/>
          </p:cNvSpPr>
          <p:nvPr/>
        </p:nvSpPr>
        <p:spPr bwMode="auto">
          <a:xfrm flipH="1" flipV="1">
            <a:off x="-177800" y="4400550"/>
            <a:ext cx="9501188" cy="0"/>
          </a:xfrm>
          <a:prstGeom prst="line">
            <a:avLst/>
          </a:prstGeom>
          <a:noFill/>
          <a:ln w="3175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124191"/>
              </a:solidFill>
              <a:ea typeface="ヒラギノ角ゴ Pro W3" charset="0"/>
              <a:cs typeface="ヒラギノ角ゴ Pro W3" charset="0"/>
              <a:sym typeface="Arial" pitchFamily="34" charset="0"/>
            </a:endParaRPr>
          </a:p>
        </p:txBody>
      </p:sp>
      <p:sp>
        <p:nvSpPr>
          <p:cNvPr id="1032" name="Line 14"/>
          <p:cNvSpPr>
            <a:spLocks noChangeShapeType="1"/>
          </p:cNvSpPr>
          <p:nvPr/>
        </p:nvSpPr>
        <p:spPr bwMode="auto">
          <a:xfrm>
            <a:off x="-177800" y="280988"/>
            <a:ext cx="9501188" cy="1587"/>
          </a:xfrm>
          <a:prstGeom prst="line">
            <a:avLst/>
          </a:prstGeom>
          <a:noFill/>
          <a:ln w="3175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124191"/>
              </a:solidFill>
              <a:ea typeface="ヒラギノ角ゴ Pro W3" charset="0"/>
              <a:cs typeface="ヒラギノ角ゴ Pro W3" charset="0"/>
              <a:sym typeface="Arial" pitchFamily="34" charset="0"/>
            </a:endParaRPr>
          </a:p>
        </p:txBody>
      </p:sp>
      <p:sp>
        <p:nvSpPr>
          <p:cNvPr id="1033" name="Line 15"/>
          <p:cNvSpPr>
            <a:spLocks noChangeShapeType="1"/>
          </p:cNvSpPr>
          <p:nvPr/>
        </p:nvSpPr>
        <p:spPr bwMode="auto">
          <a:xfrm flipH="1">
            <a:off x="417513" y="-146050"/>
            <a:ext cx="1587" cy="5507038"/>
          </a:xfrm>
          <a:prstGeom prst="line">
            <a:avLst/>
          </a:prstGeom>
          <a:noFill/>
          <a:ln w="3175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124191"/>
              </a:solidFill>
              <a:ea typeface="ヒラギノ角ゴ Pro W3" charset="0"/>
              <a:cs typeface="ヒラギノ角ゴ Pro W3" charset="0"/>
              <a:sym typeface="Arial" pitchFamily="34" charset="0"/>
            </a:endParaRPr>
          </a:p>
        </p:txBody>
      </p:sp>
      <p:sp>
        <p:nvSpPr>
          <p:cNvPr id="1034" name="Line 17"/>
          <p:cNvSpPr>
            <a:spLocks noChangeShapeType="1"/>
          </p:cNvSpPr>
          <p:nvPr/>
        </p:nvSpPr>
        <p:spPr bwMode="auto">
          <a:xfrm>
            <a:off x="8656638" y="-146050"/>
            <a:ext cx="1587" cy="5507038"/>
          </a:xfrm>
          <a:prstGeom prst="line">
            <a:avLst/>
          </a:prstGeom>
          <a:noFill/>
          <a:ln w="3175" cmpd="sng">
            <a:solidFill>
              <a:schemeClr val="bg1"/>
            </a:solidFill>
            <a:bevel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124191"/>
              </a:solidFill>
              <a:ea typeface="ヒラギノ角ゴ Pro W3" charset="0"/>
              <a:cs typeface="ヒラギノ角ゴ Pro W3" charset="0"/>
              <a:sym typeface="Arial" pitchFamily="34" charset="0"/>
            </a:endParaRPr>
          </a:p>
        </p:txBody>
      </p:sp>
      <p:sp>
        <p:nvSpPr>
          <p:cNvPr id="1035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1036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ヒラギノ角ゴ Pro W3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ヒラギノ角ゴ Pro W3" charset="0"/>
              </a:rPr>
              <a:t>Second level</a:t>
            </a:r>
          </a:p>
          <a:p>
            <a:pPr lvl="2"/>
            <a:r>
              <a:rPr lang="en-US" altLang="zh-CN">
                <a:sym typeface="ヒラギノ角ゴ Pro W3" charset="0"/>
              </a:rPr>
              <a:t>Third level</a:t>
            </a:r>
          </a:p>
          <a:p>
            <a:pPr lvl="3"/>
            <a:r>
              <a:rPr lang="en-US" altLang="zh-CN">
                <a:sym typeface="ヒラギノ角ゴ Pro W3" charset="0"/>
              </a:rPr>
              <a:t>Fourth level</a:t>
            </a:r>
          </a:p>
          <a:p>
            <a:pPr lvl="4"/>
            <a:r>
              <a:rPr lang="en-US" altLang="zh-CN">
                <a:sym typeface="ヒラギノ角ゴ Pro W3" charset="0"/>
              </a:rPr>
              <a:t>Fifth level</a:t>
            </a:r>
          </a:p>
        </p:txBody>
      </p:sp>
      <p:sp>
        <p:nvSpPr>
          <p:cNvPr id="1037" name="Text Box 9"/>
          <p:cNvSpPr>
            <a:spLocks noChangeArrowheads="1"/>
          </p:cNvSpPr>
          <p:nvPr/>
        </p:nvSpPr>
        <p:spPr bwMode="auto">
          <a:xfrm>
            <a:off x="0" y="-350838"/>
            <a:ext cx="9144000" cy="230188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1000">
                <a:solidFill>
                  <a:schemeClr val="tx2"/>
                </a:solidFill>
                <a:latin typeface="Nokia Pure Text Light" pitchFamily="34" charset="0"/>
                <a:ea typeface="ヒラギノ角ゴ Pro W3" charset="0"/>
                <a:cs typeface="ヒラギノ角ゴ Pro W3" charset="0"/>
                <a:sym typeface="Nokia Pure Text Light" pitchFamily="34" charset="0"/>
              </a:rPr>
              <a:t>To change the document information in the footer, press [Alt + F8] and use the “FORM“</a:t>
            </a:r>
            <a:endParaRPr lang="en-US" altLang="en-US"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52" name="TextBox 27"/>
          <p:cNvSpPr>
            <a:spLocks noChangeArrowheads="1"/>
          </p:cNvSpPr>
          <p:nvPr/>
        </p:nvSpPr>
        <p:spPr bwMode="auto">
          <a:xfrm>
            <a:off x="1503363" y="4749800"/>
            <a:ext cx="60785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800">
              <a:solidFill>
                <a:schemeClr val="bg2"/>
              </a:solidFill>
              <a:ea typeface="Nokia Pure Text Light" pitchFamily="34" charset="0"/>
              <a:cs typeface="Nokia Pure Text Light" pitchFamily="34" charset="0"/>
              <a:sym typeface="Arial" pitchFamily="34" charset="0"/>
            </a:endParaRPr>
          </a:p>
          <a:p>
            <a:endParaRPr lang="en-US" altLang="zh-CN" sz="800">
              <a:solidFill>
                <a:schemeClr val="bg2"/>
              </a:solidFill>
              <a:ea typeface="Nokia Pure Text Light" pitchFamily="34" charset="0"/>
              <a:cs typeface="Nokia Pure Text Light" pitchFamily="34" charset="0"/>
              <a:sym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AD962C-0FA1-44F2-A1C6-5938BA6D7769}"/>
              </a:ext>
            </a:extLst>
          </p:cNvPr>
          <p:cNvSpPr txBox="1"/>
          <p:nvPr userDrawn="1"/>
        </p:nvSpPr>
        <p:spPr>
          <a:xfrm>
            <a:off x="-359" y="4835722"/>
            <a:ext cx="245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b="0" i="0" u="non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t323" panose="00000509000000000000" pitchFamily="49" charset="0"/>
                <a:cs typeface="Consolas" panose="020B0609020204030204" pitchFamily="49" charset="0"/>
              </a:rPr>
              <a:t>CODERS.SCHOOL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50D034A-3733-434B-9C24-F7FBD5D02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0569" y="4866438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T323" panose="00000509000000000000" pitchFamily="49" charset="0"/>
              </a:defRPr>
            </a:lvl1pPr>
          </a:lstStyle>
          <a:p>
            <a:fld id="{7CC68673-B0D1-4F0E-980B-7C3A8970E8EB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4" r:id="rId2"/>
    <p:sldLayoutId id="2147483822" r:id="rId3"/>
  </p:sldLayoutIdLst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b="1">
          <a:solidFill>
            <a:srgbClr val="503933"/>
          </a:solidFill>
          <a:latin typeface="+mj-lt"/>
          <a:ea typeface="+mj-ea"/>
          <a:cs typeface="+mj-cs"/>
          <a:sym typeface="Arial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Nokia Pure Headline Light" pitchFamily="34" charset="0"/>
          <a:ea typeface="ヒラギノ角ゴ Pro W3" charset="0"/>
          <a:cs typeface="ヒラギノ角ゴ Pro W3" charset="0"/>
          <a:sym typeface="Arial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Nokia Pure Headline Light" pitchFamily="34" charset="0"/>
          <a:ea typeface="ヒラギノ角ゴ Pro W3" charset="0"/>
          <a:cs typeface="ヒラギノ角ゴ Pro W3" charset="0"/>
          <a:sym typeface="Arial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Nokia Pure Headline Light" pitchFamily="34" charset="0"/>
          <a:ea typeface="ヒラギノ角ゴ Pro W3" charset="0"/>
          <a:cs typeface="ヒラギノ角ゴ Pro W3" charset="0"/>
          <a:sym typeface="Arial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Nokia Pure Headline Light" pitchFamily="34" charset="0"/>
          <a:ea typeface="ヒラギノ角ゴ Pro W3" charset="0"/>
          <a:cs typeface="ヒラギノ角ゴ Pro W3" charset="0"/>
          <a:sym typeface="Arial" pitchFamily="34" charset="0"/>
        </a:defRPr>
      </a:lvl5pPr>
      <a:lvl6pPr marL="914400" indent="-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Nokia Pure Headline Light" pitchFamily="34" charset="0"/>
          <a:ea typeface="ヒラギノ角ゴ Pro W3" charset="0"/>
          <a:cs typeface="ヒラギノ角ゴ Pro W3" charset="0"/>
          <a:sym typeface="Arial" pitchFamily="34" charset="0"/>
        </a:defRPr>
      </a:lvl6pPr>
      <a:lvl7pPr marL="1371600" indent="-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Nokia Pure Headline Light" pitchFamily="34" charset="0"/>
          <a:ea typeface="ヒラギノ角ゴ Pro W3" charset="0"/>
          <a:cs typeface="ヒラギノ角ゴ Pro W3" charset="0"/>
          <a:sym typeface="Arial" pitchFamily="34" charset="0"/>
        </a:defRPr>
      </a:lvl7pPr>
      <a:lvl8pPr marL="1828800" indent="-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Nokia Pure Headline Light" pitchFamily="34" charset="0"/>
          <a:ea typeface="ヒラギノ角ゴ Pro W3" charset="0"/>
          <a:cs typeface="ヒラギノ角ゴ Pro W3" charset="0"/>
          <a:sym typeface="Arial" pitchFamily="34" charset="0"/>
        </a:defRPr>
      </a:lvl8pPr>
      <a:lvl9pPr marL="2286000" indent="-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Nokia Pure Headline Light" pitchFamily="34" charset="0"/>
          <a:ea typeface="ヒラギノ角ゴ Pro W3" charset="0"/>
          <a:cs typeface="ヒラギノ角ゴ Pro W3" charset="0"/>
          <a:sym typeface="Arial" pitchFamily="34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•"/>
        <a:defRPr sz="3200">
          <a:solidFill>
            <a:schemeClr val="bg2"/>
          </a:solidFill>
          <a:latin typeface="+mn-lt"/>
          <a:ea typeface="+mn-ea"/>
          <a:cs typeface="+mn-cs"/>
          <a:sym typeface="ヒラギノ角ゴ Pro W3" charset="0"/>
        </a:defRPr>
      </a:lvl1pPr>
      <a:lvl2pPr marL="458788" indent="-227013" algn="l" defTabSz="457200" rtl="0" eaLnBrk="0" fontAlgn="base" hangingPunct="0">
        <a:spcBef>
          <a:spcPct val="0"/>
        </a:spcBef>
        <a:spcAft>
          <a:spcPts val="600"/>
        </a:spcAft>
        <a:buFont typeface="Lucida Grande" charset="0"/>
        <a:buChar char="-"/>
        <a:defRPr sz="2800">
          <a:solidFill>
            <a:schemeClr val="bg2"/>
          </a:solidFill>
          <a:latin typeface="+mn-lt"/>
          <a:ea typeface="+mn-ea"/>
          <a:cs typeface="+mn-cs"/>
          <a:sym typeface="ヒラギノ角ゴ Pro W3" charset="0"/>
        </a:defRPr>
      </a:lvl2pPr>
      <a:lvl3pPr marL="684213" indent="-223838" algn="l" defTabSz="457200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•"/>
        <a:defRPr sz="2400">
          <a:solidFill>
            <a:schemeClr val="bg2"/>
          </a:solidFill>
          <a:latin typeface="+mn-lt"/>
          <a:ea typeface="+mn-ea"/>
          <a:cs typeface="+mn-cs"/>
          <a:sym typeface="ヒラギノ角ゴ Pro W3" charset="0"/>
        </a:defRPr>
      </a:lvl3pPr>
      <a:lvl4pPr marL="912813" indent="-227013" algn="l" defTabSz="457200" rtl="0" eaLnBrk="0" fontAlgn="base" hangingPunct="0">
        <a:spcBef>
          <a:spcPct val="0"/>
        </a:spcBef>
        <a:spcAft>
          <a:spcPts val="600"/>
        </a:spcAft>
        <a:buFont typeface="Lucida Grande" charset="0"/>
        <a:buChar char="-"/>
        <a:defRPr sz="2000">
          <a:solidFill>
            <a:schemeClr val="bg2"/>
          </a:solidFill>
          <a:latin typeface="+mn-lt"/>
          <a:ea typeface="+mn-ea"/>
          <a:cs typeface="+mn-cs"/>
          <a:sym typeface="ヒラギノ角ゴ Pro W3" charset="0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•"/>
        <a:defRPr sz="2000">
          <a:solidFill>
            <a:schemeClr val="bg2"/>
          </a:solidFill>
          <a:latin typeface="+mn-lt"/>
          <a:ea typeface="+mn-ea"/>
          <a:cs typeface="+mn-cs"/>
          <a:sym typeface="ヒラギノ角ゴ Pro W3" charset="0"/>
        </a:defRPr>
      </a:lvl5pPr>
      <a:lvl6pPr marL="1600200" indent="-230188" algn="l" defTabSz="457200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•"/>
        <a:defRPr sz="2000">
          <a:solidFill>
            <a:schemeClr val="bg2"/>
          </a:solidFill>
          <a:latin typeface="+mn-lt"/>
          <a:ea typeface="+mn-ea"/>
          <a:cs typeface="+mn-cs"/>
          <a:sym typeface="ヒラギノ角ゴ Pro W3" charset="0"/>
        </a:defRPr>
      </a:lvl6pPr>
      <a:lvl7pPr marL="2057400" indent="-230188" algn="l" defTabSz="457200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•"/>
        <a:defRPr sz="2000">
          <a:solidFill>
            <a:schemeClr val="bg2"/>
          </a:solidFill>
          <a:latin typeface="+mn-lt"/>
          <a:ea typeface="+mn-ea"/>
          <a:cs typeface="+mn-cs"/>
          <a:sym typeface="ヒラギノ角ゴ Pro W3" charset="0"/>
        </a:defRPr>
      </a:lvl7pPr>
      <a:lvl8pPr marL="2514600" indent="-230188" algn="l" defTabSz="457200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•"/>
        <a:defRPr sz="2000">
          <a:solidFill>
            <a:schemeClr val="bg2"/>
          </a:solidFill>
          <a:latin typeface="+mn-lt"/>
          <a:ea typeface="+mn-ea"/>
          <a:cs typeface="+mn-cs"/>
          <a:sym typeface="ヒラギノ角ゴ Pro W3" charset="0"/>
        </a:defRPr>
      </a:lvl8pPr>
      <a:lvl9pPr marL="2971800" indent="-230188" algn="l" defTabSz="457200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•"/>
        <a:defRPr sz="2000">
          <a:solidFill>
            <a:schemeClr val="bg2"/>
          </a:solidFill>
          <a:latin typeface="+mn-lt"/>
          <a:ea typeface="+mn-ea"/>
          <a:cs typeface="+mn-cs"/>
          <a:sym typeface="ヒラギノ角ゴ Pro W3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9"/>
          <p:cNvSpPr>
            <a:spLocks noChangeShapeType="1"/>
          </p:cNvSpPr>
          <p:nvPr/>
        </p:nvSpPr>
        <p:spPr bwMode="auto">
          <a:xfrm flipV="1">
            <a:off x="-177800" y="593725"/>
            <a:ext cx="9501188" cy="0"/>
          </a:xfrm>
          <a:prstGeom prst="line">
            <a:avLst/>
          </a:prstGeom>
          <a:noFill/>
          <a:ln w="3175" cmpd="sng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124191"/>
              </a:solidFill>
              <a:ea typeface="ヒラギノ角ゴ Pro W3" charset="0"/>
              <a:cs typeface="ヒラギノ角ゴ Pro W3" charset="0"/>
              <a:sym typeface="Arial" pitchFamily="34" charset="0"/>
            </a:endParaRPr>
          </a:p>
        </p:txBody>
      </p:sp>
      <p:sp>
        <p:nvSpPr>
          <p:cNvPr id="2051" name="Line 12"/>
          <p:cNvSpPr>
            <a:spLocks noChangeShapeType="1"/>
          </p:cNvSpPr>
          <p:nvPr/>
        </p:nvSpPr>
        <p:spPr bwMode="auto">
          <a:xfrm flipV="1">
            <a:off x="-177800" y="4914900"/>
            <a:ext cx="9501188" cy="0"/>
          </a:xfrm>
          <a:prstGeom prst="line">
            <a:avLst/>
          </a:prstGeom>
          <a:noFill/>
          <a:ln w="3175" cmpd="sng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124191"/>
              </a:solidFill>
              <a:ea typeface="ヒラギノ角ゴ Pro W3" charset="0"/>
              <a:cs typeface="ヒラギノ角ゴ Pro W3" charset="0"/>
              <a:sym typeface="Arial" pitchFamily="34" charset="0"/>
            </a:endParaRPr>
          </a:p>
        </p:txBody>
      </p:sp>
      <p:sp>
        <p:nvSpPr>
          <p:cNvPr id="2052" name="Line 9"/>
          <p:cNvSpPr>
            <a:spLocks noChangeShapeType="1"/>
          </p:cNvSpPr>
          <p:nvPr/>
        </p:nvSpPr>
        <p:spPr bwMode="auto">
          <a:xfrm flipV="1">
            <a:off x="-177800" y="846138"/>
            <a:ext cx="9501188" cy="1587"/>
          </a:xfrm>
          <a:prstGeom prst="line">
            <a:avLst/>
          </a:prstGeom>
          <a:noFill/>
          <a:ln w="3175" cmpd="sng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124191"/>
              </a:solidFill>
              <a:ea typeface="ヒラギノ角ゴ Pro W3" charset="0"/>
              <a:cs typeface="ヒラギノ角ゴ Pro W3" charset="0"/>
              <a:sym typeface="Arial" pitchFamily="34" charset="0"/>
            </a:endParaRPr>
          </a:p>
        </p:txBody>
      </p:sp>
      <p:sp>
        <p:nvSpPr>
          <p:cNvPr id="2053" name="Line 10"/>
          <p:cNvSpPr>
            <a:spLocks noChangeShapeType="1"/>
          </p:cNvSpPr>
          <p:nvPr/>
        </p:nvSpPr>
        <p:spPr bwMode="auto">
          <a:xfrm flipH="1">
            <a:off x="-177800" y="1092200"/>
            <a:ext cx="9501188" cy="0"/>
          </a:xfrm>
          <a:prstGeom prst="line">
            <a:avLst/>
          </a:prstGeom>
          <a:noFill/>
          <a:ln w="3175" cmpd="sng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124191"/>
              </a:solidFill>
              <a:ea typeface="ヒラギノ角ゴ Pro W3" charset="0"/>
              <a:cs typeface="ヒラギノ角ゴ Pro W3" charset="0"/>
              <a:sym typeface="Arial" pitchFamily="34" charset="0"/>
            </a:endParaRPr>
          </a:p>
        </p:txBody>
      </p:sp>
      <p:sp>
        <p:nvSpPr>
          <p:cNvPr id="2054" name="Line 12"/>
          <p:cNvSpPr>
            <a:spLocks noChangeShapeType="1"/>
          </p:cNvSpPr>
          <p:nvPr/>
        </p:nvSpPr>
        <p:spPr bwMode="auto">
          <a:xfrm flipV="1">
            <a:off x="-178594" y="4908550"/>
            <a:ext cx="9501188" cy="1587"/>
          </a:xfrm>
          <a:prstGeom prst="line">
            <a:avLst/>
          </a:prstGeom>
          <a:noFill/>
          <a:ln w="3175" cmpd="sng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124191"/>
              </a:solidFill>
              <a:ea typeface="ヒラギノ角ゴ Pro W3" charset="0"/>
              <a:cs typeface="ヒラギノ角ゴ Pro W3" charset="0"/>
              <a:sym typeface="Arial" pitchFamily="34" charset="0"/>
            </a:endParaRPr>
          </a:p>
        </p:txBody>
      </p:sp>
      <p:sp>
        <p:nvSpPr>
          <p:cNvPr id="2055" name="Line 13"/>
          <p:cNvSpPr>
            <a:spLocks noChangeShapeType="1"/>
          </p:cNvSpPr>
          <p:nvPr/>
        </p:nvSpPr>
        <p:spPr bwMode="auto">
          <a:xfrm flipH="1" flipV="1">
            <a:off x="-177800" y="4400550"/>
            <a:ext cx="9501188" cy="0"/>
          </a:xfrm>
          <a:prstGeom prst="line">
            <a:avLst/>
          </a:prstGeom>
          <a:noFill/>
          <a:ln w="3175" cmpd="sng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124191"/>
              </a:solidFill>
              <a:ea typeface="ヒラギノ角ゴ Pro W3" charset="0"/>
              <a:cs typeface="ヒラギノ角ゴ Pro W3" charset="0"/>
              <a:sym typeface="Arial" pitchFamily="34" charset="0"/>
            </a:endParaRPr>
          </a:p>
        </p:txBody>
      </p:sp>
      <p:sp>
        <p:nvSpPr>
          <p:cNvPr id="2056" name="Line 14"/>
          <p:cNvSpPr>
            <a:spLocks noChangeShapeType="1"/>
          </p:cNvSpPr>
          <p:nvPr/>
        </p:nvSpPr>
        <p:spPr bwMode="auto">
          <a:xfrm>
            <a:off x="-177800" y="280988"/>
            <a:ext cx="9501188" cy="1587"/>
          </a:xfrm>
          <a:prstGeom prst="line">
            <a:avLst/>
          </a:prstGeom>
          <a:noFill/>
          <a:ln w="3175" cmpd="sng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124191"/>
              </a:solidFill>
              <a:latin typeface="Nokia Pure Text Light" pitchFamily="34" charset="0"/>
              <a:ea typeface="ヒラギノ角ゴ Pro W3" charset="0"/>
              <a:cs typeface="ヒラギノ角ゴ Pro W3" charset="0"/>
              <a:sym typeface="Nokia Pure Text Light" pitchFamily="34" charset="0"/>
            </a:endParaRPr>
          </a:p>
        </p:txBody>
      </p:sp>
      <p:sp>
        <p:nvSpPr>
          <p:cNvPr id="2057" name="Line 15"/>
          <p:cNvSpPr>
            <a:spLocks noChangeShapeType="1"/>
          </p:cNvSpPr>
          <p:nvPr/>
        </p:nvSpPr>
        <p:spPr bwMode="auto">
          <a:xfrm flipH="1">
            <a:off x="417513" y="-146050"/>
            <a:ext cx="1587" cy="5507038"/>
          </a:xfrm>
          <a:prstGeom prst="line">
            <a:avLst/>
          </a:prstGeom>
          <a:noFill/>
          <a:ln w="3175" cmpd="sng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124191"/>
              </a:solidFill>
              <a:ea typeface="ヒラギノ角ゴ Pro W3" charset="0"/>
              <a:cs typeface="ヒラギノ角ゴ Pro W3" charset="0"/>
              <a:sym typeface="Arial" pitchFamily="34" charset="0"/>
            </a:endParaRPr>
          </a:p>
        </p:txBody>
      </p:sp>
      <p:sp>
        <p:nvSpPr>
          <p:cNvPr id="2058" name="Line 17"/>
          <p:cNvSpPr>
            <a:spLocks noChangeShapeType="1"/>
          </p:cNvSpPr>
          <p:nvPr/>
        </p:nvSpPr>
        <p:spPr bwMode="auto">
          <a:xfrm>
            <a:off x="8656638" y="-146050"/>
            <a:ext cx="1587" cy="5507038"/>
          </a:xfrm>
          <a:prstGeom prst="line">
            <a:avLst/>
          </a:prstGeom>
          <a:noFill/>
          <a:ln w="3175" cmpd="sng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endParaRPr lang="en-US">
              <a:solidFill>
                <a:srgbClr val="124191"/>
              </a:solidFill>
              <a:ea typeface="ヒラギノ角ゴ Pro W3" charset="0"/>
              <a:cs typeface="ヒラギノ角ゴ Pro W3" charset="0"/>
              <a:sym typeface="Arial" pitchFamily="34" charset="0"/>
            </a:endParaRPr>
          </a:p>
        </p:txBody>
      </p:sp>
      <p:sp>
        <p:nvSpPr>
          <p:cNvPr id="2059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7513" y="279400"/>
            <a:ext cx="8229600" cy="3111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Arial" pitchFamily="34" charset="0"/>
              </a:rPr>
              <a:t>Click to edit Master title style</a:t>
            </a:r>
          </a:p>
        </p:txBody>
      </p:sp>
      <p:sp>
        <p:nvSpPr>
          <p:cNvPr id="2060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7513" y="1089025"/>
            <a:ext cx="8229600" cy="3306763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>
                <a:sym typeface="ヒラギノ角ゴ Pro W3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ヒラギノ角ゴ Pro W3" charset="0"/>
              </a:rPr>
              <a:t>Second level</a:t>
            </a:r>
          </a:p>
          <a:p>
            <a:pPr lvl="2"/>
            <a:r>
              <a:rPr lang="en-US" altLang="zh-CN">
                <a:sym typeface="ヒラギノ角ゴ Pro W3" charset="0"/>
              </a:rPr>
              <a:t>Third level</a:t>
            </a:r>
          </a:p>
          <a:p>
            <a:pPr lvl="3"/>
            <a:r>
              <a:rPr lang="en-US" altLang="zh-CN">
                <a:sym typeface="ヒラギノ角ゴ Pro W3" charset="0"/>
              </a:rPr>
              <a:t>Fourth level</a:t>
            </a:r>
          </a:p>
          <a:p>
            <a:pPr lvl="4"/>
            <a:r>
              <a:rPr lang="en-US" altLang="zh-CN">
                <a:sym typeface="ヒラギノ角ゴ Pro W3" charset="0"/>
              </a:rPr>
              <a:t>Fifth level</a:t>
            </a:r>
          </a:p>
        </p:txBody>
      </p:sp>
      <p:sp>
        <p:nvSpPr>
          <p:cNvPr id="2061" name="Text Box 9"/>
          <p:cNvSpPr>
            <a:spLocks noChangeArrowheads="1"/>
          </p:cNvSpPr>
          <p:nvPr/>
        </p:nvSpPr>
        <p:spPr bwMode="auto">
          <a:xfrm>
            <a:off x="0" y="-350838"/>
            <a:ext cx="9144000" cy="230188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</a:pPr>
            <a:r>
              <a:rPr lang="en-US" sz="1000">
                <a:solidFill>
                  <a:schemeClr val="tx2"/>
                </a:solidFill>
                <a:latin typeface="Nokia Pure Text Light" pitchFamily="34" charset="0"/>
                <a:ea typeface="ヒラギノ角ゴ Pro W3" charset="0"/>
                <a:cs typeface="ヒラギノ角ゴ Pro W3" charset="0"/>
                <a:sym typeface="Nokia Pure Text Light" pitchFamily="34" charset="0"/>
              </a:rPr>
              <a:t>To change the document information in the footer, press [Alt + F8] and use the “FORM“</a:t>
            </a:r>
            <a:endParaRPr lang="en-US" altLang="en-US">
              <a:ea typeface="ヒラギノ角ゴ Pro W3" charset="0"/>
              <a:cs typeface="ヒラギノ角ゴ Pro W3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</p:sldLayoutIdLst>
  <p:txStyles>
    <p:titleStyle>
      <a:lvl1pPr marL="457200" indent="-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+mj-ea"/>
          <a:cs typeface="+mj-cs"/>
          <a:sym typeface="Arial" pitchFamily="34" charset="0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Nokia Pure Headline Light" pitchFamily="34" charset="0"/>
          <a:ea typeface="ヒラギノ角ゴ Pro W3" charset="0"/>
          <a:cs typeface="ヒラギノ角ゴ Pro W3" charset="0"/>
          <a:sym typeface="Arial" pitchFamily="34" charset="0"/>
        </a:defRPr>
      </a:lvl2pPr>
      <a:lvl3pPr marL="457200" indent="-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Nokia Pure Headline Light" pitchFamily="34" charset="0"/>
          <a:ea typeface="ヒラギノ角ゴ Pro W3" charset="0"/>
          <a:cs typeface="ヒラギノ角ゴ Pro W3" charset="0"/>
          <a:sym typeface="Arial" pitchFamily="34" charset="0"/>
        </a:defRPr>
      </a:lvl3pPr>
      <a:lvl4pPr marL="457200" indent="-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Nokia Pure Headline Light" pitchFamily="34" charset="0"/>
          <a:ea typeface="ヒラギノ角ゴ Pro W3" charset="0"/>
          <a:cs typeface="ヒラギノ角ゴ Pro W3" charset="0"/>
          <a:sym typeface="Arial" pitchFamily="34" charset="0"/>
        </a:defRPr>
      </a:lvl4pPr>
      <a:lvl5pPr marL="457200" indent="-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Nokia Pure Headline Light" pitchFamily="34" charset="0"/>
          <a:ea typeface="ヒラギノ角ゴ Pro W3" charset="0"/>
          <a:cs typeface="ヒラギノ角ゴ Pro W3" charset="0"/>
          <a:sym typeface="Arial" pitchFamily="34" charset="0"/>
        </a:defRPr>
      </a:lvl5pPr>
      <a:lvl6pPr marL="914400" indent="-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Nokia Pure Headline Light" pitchFamily="34" charset="0"/>
          <a:ea typeface="ヒラギノ角ゴ Pro W3" charset="0"/>
          <a:cs typeface="ヒラギノ角ゴ Pro W3" charset="0"/>
          <a:sym typeface="Arial" pitchFamily="34" charset="0"/>
        </a:defRPr>
      </a:lvl6pPr>
      <a:lvl7pPr marL="1371600" indent="-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Nokia Pure Headline Light" pitchFamily="34" charset="0"/>
          <a:ea typeface="ヒラギノ角ゴ Pro W3" charset="0"/>
          <a:cs typeface="ヒラギノ角ゴ Pro W3" charset="0"/>
          <a:sym typeface="Arial" pitchFamily="34" charset="0"/>
        </a:defRPr>
      </a:lvl7pPr>
      <a:lvl8pPr marL="1828800" indent="-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Nokia Pure Headline Light" pitchFamily="34" charset="0"/>
          <a:ea typeface="ヒラギノ角ゴ Pro W3" charset="0"/>
          <a:cs typeface="ヒラギノ角ゴ Pro W3" charset="0"/>
          <a:sym typeface="Arial" pitchFamily="34" charset="0"/>
        </a:defRPr>
      </a:lvl8pPr>
      <a:lvl9pPr marL="2286000" indent="-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Nokia Pure Headline Light" pitchFamily="34" charset="0"/>
          <a:ea typeface="ヒラギノ角ゴ Pro W3" charset="0"/>
          <a:cs typeface="ヒラギノ角ゴ Pro W3" charset="0"/>
          <a:sym typeface="Arial" pitchFamily="34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•"/>
        <a:defRPr sz="3200">
          <a:solidFill>
            <a:schemeClr val="tx2"/>
          </a:solidFill>
          <a:latin typeface="+mn-lt"/>
          <a:ea typeface="+mn-ea"/>
          <a:cs typeface="+mn-cs"/>
          <a:sym typeface="ヒラギノ角ゴ Pro W3" charset="0"/>
        </a:defRPr>
      </a:lvl1pPr>
      <a:lvl2pPr marL="458788" indent="-227013" algn="l" defTabSz="457200" rtl="0" eaLnBrk="0" fontAlgn="base" hangingPunct="0">
        <a:spcBef>
          <a:spcPct val="0"/>
        </a:spcBef>
        <a:spcAft>
          <a:spcPts val="600"/>
        </a:spcAft>
        <a:buFont typeface="Lucida Grande" charset="0"/>
        <a:buChar char="-"/>
        <a:defRPr sz="2800">
          <a:solidFill>
            <a:schemeClr val="tx2"/>
          </a:solidFill>
          <a:latin typeface="+mn-lt"/>
          <a:ea typeface="+mn-ea"/>
          <a:cs typeface="+mn-cs"/>
          <a:sym typeface="ヒラギノ角ゴ Pro W3" charset="0"/>
        </a:defRPr>
      </a:lvl2pPr>
      <a:lvl3pPr marL="684213" indent="-223838" algn="l" defTabSz="457200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•"/>
        <a:defRPr sz="2400">
          <a:solidFill>
            <a:schemeClr val="tx2"/>
          </a:solidFill>
          <a:latin typeface="+mn-lt"/>
          <a:ea typeface="+mn-ea"/>
          <a:cs typeface="+mn-cs"/>
          <a:sym typeface="ヒラギノ角ゴ Pro W3" charset="0"/>
        </a:defRPr>
      </a:lvl3pPr>
      <a:lvl4pPr marL="912813" indent="-227013" algn="l" defTabSz="457200" rtl="0" eaLnBrk="0" fontAlgn="base" hangingPunct="0">
        <a:spcBef>
          <a:spcPct val="0"/>
        </a:spcBef>
        <a:spcAft>
          <a:spcPts val="600"/>
        </a:spcAft>
        <a:buFont typeface="Lucida Grande" charset="0"/>
        <a:buChar char="-"/>
        <a:defRPr sz="2000">
          <a:solidFill>
            <a:schemeClr val="tx2"/>
          </a:solidFill>
          <a:latin typeface="+mn-lt"/>
          <a:ea typeface="+mn-ea"/>
          <a:cs typeface="+mn-cs"/>
          <a:sym typeface="ヒラギノ角ゴ Pro W3" charset="0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  <a:sym typeface="ヒラギノ角ゴ Pro W3" charset="0"/>
        </a:defRPr>
      </a:lvl5pPr>
      <a:lvl6pPr marL="1600200" indent="-230188" algn="l" defTabSz="457200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  <a:sym typeface="ヒラギノ角ゴ Pro W3" charset="0"/>
        </a:defRPr>
      </a:lvl6pPr>
      <a:lvl7pPr marL="2057400" indent="-230188" algn="l" defTabSz="457200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  <a:sym typeface="ヒラギノ角ゴ Pro W3" charset="0"/>
        </a:defRPr>
      </a:lvl7pPr>
      <a:lvl8pPr marL="2514600" indent="-230188" algn="l" defTabSz="457200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  <a:sym typeface="ヒラギノ角ゴ Pro W3" charset="0"/>
        </a:defRPr>
      </a:lvl8pPr>
      <a:lvl9pPr marL="2971800" indent="-230188" algn="l" defTabSz="457200" rtl="0" eaLnBrk="0" fontAlgn="base" hangingPunct="0">
        <a:spcBef>
          <a:spcPct val="0"/>
        </a:spcBef>
        <a:spcAft>
          <a:spcPts val="600"/>
        </a:spcAft>
        <a:buFont typeface="Arial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  <a:sym typeface="ヒラギノ角ゴ Pro W3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8B23A-D851-4BCF-8318-0AE659F5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95D4F-D35A-4541-81F3-29DE8B682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F60C6-3580-4AD6-9D28-25A599CD6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AE144-B19F-439D-8B4A-4D62E405A72F}" type="datetimeFigureOut">
              <a:rPr lang="pl-PL" smtClean="0"/>
              <a:t>2018-10-13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3B836-B372-41CF-AC12-F7A3A0120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F9977-5B63-42FF-9F05-945FE6352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68673-B0D1-4F0E-980B-7C3A8970E8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218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apisy.ii.uni.wroc.pl/offer/praktyczne-aspekty-inzynierii-oprogramowania_151" TargetMode="External"/><Relationship Id="rId7" Type="http://schemas.openxmlformats.org/officeDocument/2006/relationships/hyperlink" Target="http://coders.schoo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://codedive.pl/" TargetMode="External"/><Relationship Id="rId5" Type="http://schemas.openxmlformats.org/officeDocument/2006/relationships/hyperlink" Target="http://amppz.ii.uni.wroc.pl/amppz2016/" TargetMode="External"/><Relationship Id="rId4" Type="http://schemas.openxmlformats.org/officeDocument/2006/relationships/hyperlink" Target="http://nokiawroclaw.pl/nasze-akcje/akademi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52321" y="470673"/>
            <a:ext cx="560562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4800" b="0" strike="noStrike" kern="12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Variadic</a:t>
            </a:r>
            <a:r>
              <a:rPr lang="pl-PL" sz="4800" b="0" strike="noStrike" kern="12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 </a:t>
            </a:r>
            <a:r>
              <a:rPr lang="pl-PL" sz="4800" b="0" strike="noStrike" kern="1200" spc="-1" dirty="0" err="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templates</a:t>
            </a:r>
            <a:endParaRPr lang="en-US" sz="4800" b="0" strike="noStrike" kern="1200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+mj-lt"/>
              <a:ea typeface="+mj-ea"/>
              <a:cs typeface="+mj-cs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65352" y="2555540"/>
            <a:ext cx="6208168" cy="258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7136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Kamil Szatkowski, kamil.szatkowski@nokia.com</a:t>
            </a:r>
          </a:p>
          <a:p>
            <a:pPr marL="17136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Łukasz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Ziobroń</a:t>
            </a:r>
            <a:r>
              <a:rPr lang="en-US" b="0" strike="noStrike" spc="-1" dirty="0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0" strike="noStrike" spc="-1" dirty="0" err="1">
                <a:uFill>
                  <a:solidFill>
                    <a:srgbClr val="FFFFFF"/>
                  </a:solidFill>
                </a:uFill>
                <a:latin typeface="Consolas" panose="020B0609020204030204" pitchFamily="49" charset="0"/>
                <a:cs typeface="Consolas" panose="020B0609020204030204" pitchFamily="49" charset="0"/>
              </a:rPr>
              <a:t>lukasz@coders.school</a:t>
            </a:r>
            <a:endParaRPr lang="en-US" b="0" strike="noStrike" spc="-1" dirty="0">
              <a:uFill>
                <a:solidFill>
                  <a:srgbClr val="FFFFFF"/>
                </a:solidFill>
              </a:u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D3FE37-31D0-4B65-B540-5EC15A34EA01}"/>
              </a:ext>
            </a:extLst>
          </p:cNvPr>
          <p:cNvSpPr txBox="1"/>
          <p:nvPr/>
        </p:nvSpPr>
        <p:spPr>
          <a:xfrm>
            <a:off x="852321" y="2094694"/>
            <a:ext cx="45102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0" i="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t323" panose="00000509000000000000" pitchFamily="49" charset="0"/>
                <a:cs typeface="Consolas" panose="020B0609020204030204" pitchFamily="49" charset="0"/>
              </a:rPr>
              <a:t>CODERS.SCHOOL</a:t>
            </a:r>
          </a:p>
          <a:p>
            <a:r>
              <a:rPr lang="pl-PL" sz="2800" b="0" i="0" u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t323" panose="00000509000000000000" pitchFamily="49" charset="0"/>
                <a:cs typeface="Consolas" panose="020B0609020204030204" pitchFamily="49" charset="0"/>
              </a:rPr>
              <a:t>http://coders.school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2CD8B-BDCD-4F1E-AAA1-250EF85FA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869" y="-9054"/>
            <a:ext cx="2475610" cy="51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686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Variadic templates</a:t>
            </a:r>
            <a:endParaRPr lang="en-US" altLang="zh-CN" i="1"/>
          </a:p>
        </p:txBody>
      </p:sp>
      <p:sp>
        <p:nvSpPr>
          <p:cNvPr id="67587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17513" y="538163"/>
            <a:ext cx="8228012" cy="301625"/>
          </a:xfrm>
          <a:prstGeom prst="rect">
            <a:avLst/>
          </a:prstGeom>
          <a:noFill/>
          <a:ln/>
        </p:spPr>
        <p:txBody>
          <a:bodyPr lIns="0" tIns="0" rIns="0" bIns="0"/>
          <a:lstStyle/>
          <a:p>
            <a:pPr marL="0" indent="0">
              <a:buFont typeface="Arial" pitchFamily="34" charset="0"/>
              <a:buNone/>
            </a:pPr>
            <a:r>
              <a:rPr lang="pl-PL" altLang="en-US" sz="1800" dirty="0">
                <a:latin typeface="Nokia Pure Headline Light" pitchFamily="34" charset="0"/>
              </a:rPr>
              <a:t>sizeof... operator</a:t>
            </a:r>
            <a:endParaRPr lang="pl-PL" altLang="en-US" dirty="0"/>
          </a:p>
        </p:txBody>
      </p:sp>
      <p:sp>
        <p:nvSpPr>
          <p:cNvPr id="67588" name="Text Placeholder 3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25450" y="1089025"/>
            <a:ext cx="8221663" cy="901700"/>
          </a:xfrm>
          <a:prstGeom prst="rect">
            <a:avLst/>
          </a:prstGeom>
          <a:noFill/>
          <a:ln/>
        </p:spPr>
        <p:txBody>
          <a:bodyPr lIns="0" tIns="0" rIns="0" bIns="0"/>
          <a:lstStyle/>
          <a:p>
            <a:pPr marL="0" indent="0">
              <a:buFont typeface="Arial" pitchFamily="34" charset="0"/>
              <a:buNone/>
            </a:pPr>
            <a:r>
              <a:rPr lang="pl-PL" altLang="en-US" sz="1400" dirty="0"/>
              <a:t>sizeof... returns the number of parameters in parameter pack.</a:t>
            </a:r>
          </a:p>
        </p:txBody>
      </p:sp>
      <p:sp>
        <p:nvSpPr>
          <p:cNvPr id="67589" name="Text Placeholder 3"/>
          <p:cNvSpPr>
            <a:spLocks noGrp="1" noChangeArrowheads="1"/>
          </p:cNvSpPr>
          <p:nvPr/>
        </p:nvSpPr>
        <p:spPr bwMode="auto">
          <a:xfrm>
            <a:off x="423863" y="1992313"/>
            <a:ext cx="8221662" cy="2386012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A8BBC0"/>
            </a:solidFill>
            <a:bevel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lnSpc>
                <a:spcPct val="80000"/>
              </a:lnSpc>
            </a:pP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template&lt;class... Types&gt;</a:t>
            </a:r>
          </a:p>
          <a:p>
            <a:pPr>
              <a:lnSpc>
                <a:spcPct val="80000"/>
              </a:lnSpc>
            </a:pP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struct NumOfArguments</a:t>
            </a:r>
          </a:p>
          <a:p>
            <a:pPr>
              <a:lnSpc>
                <a:spcPct val="80000"/>
              </a:lnSpc>
            </a:pP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  const static unsigned NUMBER_OF_PARAMETERS = sizeof...(Types);</a:t>
            </a:r>
          </a:p>
          <a:p>
            <a:pPr>
              <a:lnSpc>
                <a:spcPct val="80000"/>
              </a:lnSpc>
            </a:pP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};</a:t>
            </a:r>
            <a:endParaRPr lang="en-US" altLang="en-US" sz="1400" dirty="0">
              <a:solidFill>
                <a:srgbClr val="000000"/>
              </a:solidFill>
              <a:latin typeface="Consolas" pitchFamily="49" charset="0"/>
              <a:ea typeface="DejaVu Sans" charset="0"/>
              <a:cs typeface="DejaVu Sans" charset="0"/>
              <a:sym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Variadic templates</a:t>
            </a:r>
            <a:endParaRPr lang="en-US" altLang="zh-CN" i="1"/>
          </a:p>
        </p:txBody>
      </p:sp>
      <p:sp>
        <p:nvSpPr>
          <p:cNvPr id="67587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17513" y="538163"/>
            <a:ext cx="8228012" cy="301625"/>
          </a:xfrm>
          <a:prstGeom prst="rect">
            <a:avLst/>
          </a:prstGeom>
          <a:noFill/>
          <a:ln/>
        </p:spPr>
        <p:txBody>
          <a:bodyPr lIns="0" tIns="0" rIns="0" bIns="0"/>
          <a:lstStyle/>
          <a:p>
            <a:pPr marL="0" indent="0">
              <a:buFont typeface="Arial" pitchFamily="34" charset="0"/>
              <a:buNone/>
            </a:pPr>
            <a:r>
              <a:rPr lang="pl-PL" altLang="en-US" sz="1800" dirty="0" err="1">
                <a:latin typeface="Nokia Pure Headline Light" pitchFamily="34" charset="0"/>
              </a:rPr>
              <a:t>Fold</a:t>
            </a:r>
            <a:r>
              <a:rPr lang="pl-PL" altLang="en-US" sz="1800" dirty="0">
                <a:latin typeface="Nokia Pure Headline Light" pitchFamily="34" charset="0"/>
              </a:rPr>
              <a:t> </a:t>
            </a:r>
            <a:r>
              <a:rPr lang="pl-PL" altLang="en-US" sz="1800" dirty="0" err="1">
                <a:latin typeface="Nokia Pure Headline Light" pitchFamily="34" charset="0"/>
              </a:rPr>
              <a:t>expressions</a:t>
            </a:r>
            <a:r>
              <a:rPr lang="pl-PL" altLang="en-US" sz="1800" dirty="0">
                <a:latin typeface="Nokia Pure Headline Light" pitchFamily="34" charset="0"/>
              </a:rPr>
              <a:t> (C++17)</a:t>
            </a:r>
            <a:endParaRPr lang="pl-PL" altLang="en-US" dirty="0"/>
          </a:p>
        </p:txBody>
      </p:sp>
      <p:sp>
        <p:nvSpPr>
          <p:cNvPr id="67588" name="Text Placeholder 3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25450" y="1089025"/>
            <a:ext cx="8221663" cy="901700"/>
          </a:xfrm>
          <a:prstGeom prst="rect">
            <a:avLst/>
          </a:prstGeom>
          <a:noFill/>
          <a:ln/>
        </p:spPr>
        <p:txBody>
          <a:bodyPr lIns="0" tIns="0" rIns="0" bIns="0"/>
          <a:lstStyle/>
          <a:p>
            <a:pPr marL="0" indent="0">
              <a:buNone/>
            </a:pPr>
            <a:r>
              <a:rPr lang="en-US" altLang="en-US" sz="1400" dirty="0"/>
              <a:t>Allows to write compact code with variadic templates without using explicit recursion.</a:t>
            </a:r>
            <a:endParaRPr lang="pl-PL" altLang="en-US" sz="1400" dirty="0"/>
          </a:p>
        </p:txBody>
      </p:sp>
      <p:sp>
        <p:nvSpPr>
          <p:cNvPr id="67589" name="Text Placeholder 3"/>
          <p:cNvSpPr>
            <a:spLocks noGrp="1" noChangeArrowheads="1"/>
          </p:cNvSpPr>
          <p:nvPr/>
        </p:nvSpPr>
        <p:spPr bwMode="auto">
          <a:xfrm>
            <a:off x="423863" y="1419558"/>
            <a:ext cx="5778710" cy="310768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A8BBC0"/>
            </a:solidFill>
            <a:bevel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lnSpc>
                <a:spcPct val="80000"/>
              </a:lnSpc>
            </a:pP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template&lt;</a:t>
            </a:r>
            <a:r>
              <a:rPr lang="en-US" altLang="en-US" sz="14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typename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... </a:t>
            </a:r>
            <a:r>
              <a:rPr lang="en-US" altLang="en-US" sz="14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auto Sum(</a:t>
            </a:r>
            <a:r>
              <a:rPr lang="en-US" altLang="en-US" sz="14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... </a:t>
            </a:r>
            <a:r>
              <a:rPr lang="en-US" altLang="en-US" sz="14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){</a:t>
            </a:r>
          </a:p>
          <a:p>
            <a:pPr>
              <a:lnSpc>
                <a:spcPct val="80000"/>
              </a:lnSpc>
            </a:pP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   return (</a:t>
            </a: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+ ... + </a:t>
            </a:r>
            <a:r>
              <a:rPr lang="en-US" altLang="en-US" sz="14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}</a:t>
            </a:r>
            <a:endParaRPr lang="pl-PL" altLang="en-US" sz="1400" dirty="0">
              <a:solidFill>
                <a:srgbClr val="000000"/>
              </a:solidFill>
              <a:latin typeface="Consolas" pitchFamily="49" charset="0"/>
              <a:ea typeface="DejaVu Sans" charset="0"/>
              <a:cs typeface="DejaVu Sans" charset="0"/>
              <a:sym typeface="Consolas" pitchFamily="49" charset="0"/>
            </a:endParaRPr>
          </a:p>
          <a:p>
            <a:pPr>
              <a:lnSpc>
                <a:spcPct val="80000"/>
              </a:lnSpc>
            </a:pPr>
            <a:endParaRPr lang="pl-PL" altLang="en-US" sz="1400" dirty="0">
              <a:solidFill>
                <a:srgbClr val="000000"/>
              </a:solidFill>
              <a:latin typeface="Consolas" pitchFamily="49" charset="0"/>
              <a:ea typeface="DejaVu Sans" charset="0"/>
              <a:cs typeface="DejaVu Sans" charset="0"/>
              <a:sym typeface="Consolas" pitchFamily="49" charset="0"/>
            </a:endParaRPr>
          </a:p>
          <a:p>
            <a:pPr>
              <a:lnSpc>
                <a:spcPct val="80000"/>
              </a:lnSpc>
            </a:pPr>
            <a:endParaRPr lang="pl-PL" altLang="en-US" sz="1400" dirty="0">
              <a:solidFill>
                <a:srgbClr val="000000"/>
              </a:solidFill>
              <a:latin typeface="Consolas" pitchFamily="49" charset="0"/>
              <a:ea typeface="DejaVu Sans" charset="0"/>
              <a:cs typeface="DejaVu Sans" charset="0"/>
              <a:sym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template&lt;</a:t>
            </a:r>
            <a:r>
              <a:rPr lang="en-US" altLang="en-US" sz="14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typename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... </a:t>
            </a:r>
            <a:r>
              <a:rPr lang="en-US" altLang="en-US" sz="14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bool f(</a:t>
            </a:r>
            <a:r>
              <a:rPr lang="en-US" altLang="en-US" sz="14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... </a:t>
            </a:r>
            <a:r>
              <a:rPr lang="en-US" altLang="en-US" sz="14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) { </a:t>
            </a:r>
          </a:p>
          <a:p>
            <a:pPr>
              <a:lnSpc>
                <a:spcPct val="80000"/>
              </a:lnSpc>
            </a:pP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   return (true </a:t>
            </a: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&amp;&amp;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... </a:t>
            </a: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&amp;&amp;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); // OK</a:t>
            </a:r>
          </a:p>
          <a:p>
            <a:pPr>
              <a:lnSpc>
                <a:spcPct val="80000"/>
              </a:lnSpc>
            </a:pP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} </a:t>
            </a:r>
          </a:p>
          <a:p>
            <a:pPr>
              <a:lnSpc>
                <a:spcPct val="80000"/>
              </a:lnSpc>
            </a:pPr>
            <a:endParaRPr lang="en-US" altLang="en-US" sz="1400" dirty="0">
              <a:solidFill>
                <a:srgbClr val="000000"/>
              </a:solidFill>
              <a:latin typeface="Consolas" pitchFamily="49" charset="0"/>
              <a:ea typeface="DejaVu Sans" charset="0"/>
              <a:cs typeface="DejaVu Sans" charset="0"/>
              <a:sym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template&lt;</a:t>
            </a:r>
            <a:r>
              <a:rPr lang="en-US" altLang="en-US" sz="14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typename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... </a:t>
            </a:r>
            <a:r>
              <a:rPr lang="en-US" altLang="en-US" sz="14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bool f(</a:t>
            </a:r>
            <a:r>
              <a:rPr lang="en-US" altLang="en-US" sz="14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... </a:t>
            </a:r>
            <a:r>
              <a:rPr lang="en-US" altLang="en-US" sz="14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) { </a:t>
            </a:r>
          </a:p>
          <a:p>
            <a:pPr>
              <a:lnSpc>
                <a:spcPct val="80000"/>
              </a:lnSpc>
            </a:pP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   return (</a:t>
            </a:r>
            <a:r>
              <a:rPr lang="en-US" altLang="en-US" sz="14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&amp;&amp; ... &amp;&amp; </a:t>
            </a:r>
            <a:r>
              <a:rPr lang="en-US" altLang="en-US" sz="14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); // error: both operands</a:t>
            </a:r>
            <a:endParaRPr lang="pl-PL" altLang="en-US" sz="1400" dirty="0">
              <a:solidFill>
                <a:srgbClr val="000000"/>
              </a:solidFill>
              <a:latin typeface="Consolas" pitchFamily="49" charset="0"/>
              <a:ea typeface="DejaVu Sans" charset="0"/>
              <a:cs typeface="DejaVu Sans" charset="0"/>
              <a:sym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                                 // 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contain unexpanded</a:t>
            </a: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                                 // </a:t>
            </a: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parameter packs</a:t>
            </a:r>
          </a:p>
          <a:p>
            <a:pPr>
              <a:lnSpc>
                <a:spcPct val="80000"/>
              </a:lnSpc>
            </a:pPr>
            <a:r>
              <a:rPr lang="en-US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322927"/>
              </p:ext>
            </p:extLst>
          </p:nvPr>
        </p:nvGraphicFramePr>
        <p:xfrm>
          <a:off x="6255603" y="1419558"/>
          <a:ext cx="2391510" cy="3112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976">
                  <a:extLst>
                    <a:ext uri="{9D8B030D-6E8A-4147-A177-3AD203B41FA5}">
                      <a16:colId xmlns:a16="http://schemas.microsoft.com/office/drawing/2014/main" val="3673284159"/>
                    </a:ext>
                  </a:extLst>
                </a:gridCol>
                <a:gridCol w="1536534">
                  <a:extLst>
                    <a:ext uri="{9D8B030D-6E8A-4147-A177-3AD203B41FA5}">
                      <a16:colId xmlns:a16="http://schemas.microsoft.com/office/drawing/2014/main" val="3748107352"/>
                    </a:ext>
                  </a:extLst>
                </a:gridCol>
              </a:tblGrid>
              <a:tr h="452012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Value </a:t>
                      </a:r>
                      <a:r>
                        <a:rPr lang="pl-PL" sz="1200" dirty="0" err="1"/>
                        <a:t>when</a:t>
                      </a:r>
                      <a:r>
                        <a:rPr lang="pl-PL" sz="1200" dirty="0"/>
                        <a:t> param </a:t>
                      </a:r>
                      <a:r>
                        <a:rPr lang="pl-PL" sz="1200" dirty="0" err="1"/>
                        <a:t>pack</a:t>
                      </a:r>
                      <a:r>
                        <a:rPr lang="pl-PL" sz="1200" dirty="0"/>
                        <a:t> </a:t>
                      </a:r>
                      <a:r>
                        <a:rPr lang="pl-PL" sz="1200" dirty="0" err="1"/>
                        <a:t>is</a:t>
                      </a:r>
                      <a:r>
                        <a:rPr lang="pl-PL" sz="1200" dirty="0"/>
                        <a:t> </a:t>
                      </a:r>
                      <a:r>
                        <a:rPr lang="pl-PL" sz="1200" dirty="0" err="1"/>
                        <a:t>empty</a:t>
                      </a:r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38825"/>
                  </a:ext>
                </a:extLst>
              </a:tr>
              <a:tr h="379381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47231"/>
                  </a:ext>
                </a:extLst>
              </a:tr>
              <a:tr h="379381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pl-PL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7701"/>
                  </a:ext>
                </a:extLst>
              </a:tr>
              <a:tr h="379381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193854"/>
                  </a:ext>
                </a:extLst>
              </a:tr>
              <a:tr h="379381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pl-PL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03138"/>
                  </a:ext>
                </a:extLst>
              </a:tr>
              <a:tr h="379381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</a:t>
                      </a:r>
                      <a:endParaRPr lang="pl-PL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48394"/>
                  </a:ext>
                </a:extLst>
              </a:tr>
              <a:tr h="379381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false</a:t>
                      </a:r>
                      <a:endParaRPr lang="pl-PL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177100"/>
                  </a:ext>
                </a:extLst>
              </a:tr>
              <a:tr h="379381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</a:t>
                      </a:r>
                      <a:r>
                        <a:rPr lang="pl-PL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10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95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F23A38-0C27-484D-B062-8ECDD3857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489" y="2143125"/>
            <a:ext cx="857249" cy="8572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D3FE37-31D0-4B65-B540-5EC15A34EA01}"/>
              </a:ext>
            </a:extLst>
          </p:cNvPr>
          <p:cNvSpPr txBox="1"/>
          <p:nvPr/>
        </p:nvSpPr>
        <p:spPr>
          <a:xfrm>
            <a:off x="871371" y="1971583"/>
            <a:ext cx="4510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t323" panose="00000509000000000000" pitchFamily="49" charset="0"/>
                <a:cs typeface="Consolas" panose="020B0609020204030204" pitchFamily="49" charset="0"/>
              </a:rPr>
              <a:t>CODERS.SCHOOL</a:t>
            </a:r>
          </a:p>
          <a:p>
            <a:r>
              <a:rPr lang="pl-PL" sz="36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t323" panose="00000509000000000000" pitchFamily="49" charset="0"/>
                <a:cs typeface="Consolas" panose="020B0609020204030204" pitchFamily="49" charset="0"/>
              </a:rPr>
              <a:t>http://coders.school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B6BABA-D534-4C63-AF69-D69F02071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869" y="-9054"/>
            <a:ext cx="2475610" cy="51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573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95280" y="181080"/>
            <a:ext cx="8468280" cy="559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GB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About authors</a:t>
            </a:r>
            <a:endParaRPr lang="en-GB" sz="33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95280" y="855133"/>
            <a:ext cx="4513320" cy="407246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Kamil Szatkowski</a:t>
            </a: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Work at Nokia:</a:t>
            </a:r>
            <a:endParaRPr lang="en-GB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C++ software engineer @ CCH</a:t>
            </a:r>
            <a:endParaRPr lang="en-GB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C++ software engineer @ LTE </a:t>
            </a:r>
            <a:r>
              <a:rPr lang="en-GB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CPlane</a:t>
            </a:r>
            <a:endParaRPr lang="en-GB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RAIN Developer @ LTE </a:t>
            </a:r>
            <a:r>
              <a:rPr lang="en-GB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Cplane</a:t>
            </a:r>
            <a:endParaRPr lang="en-GB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Code Reviewer</a:t>
            </a:r>
            <a:endParaRPr lang="en-GB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Code Mentor</a:t>
            </a:r>
            <a:endParaRPr lang="en-GB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Trainer: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u="sng" strike="noStrike" spc="-1" dirty="0" err="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 Light"/>
                <a:hlinkClick r:id="rId3"/>
              </a:rPr>
              <a:t>Practial</a:t>
            </a:r>
            <a:r>
              <a:rPr lang="en-GB" sz="1400" b="0" u="sng" strike="noStrike" spc="-1" dirty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 Light"/>
                <a:hlinkClick r:id="rId3"/>
              </a:rPr>
              <a:t> Aspects Of Software Engineering</a:t>
            </a:r>
            <a:endParaRPr lang="en-GB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u="sng" strike="noStrike" spc="-1" dirty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 Light"/>
                <a:hlinkClick r:id="rId4"/>
              </a:rPr>
              <a:t>Nokia Academy</a:t>
            </a:r>
            <a:endParaRPr lang="en-GB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Internal Nokia trainings</a:t>
            </a: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Occassional</a:t>
            </a:r>
            <a:r>
              <a:rPr lang="en-GB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speaker:</a:t>
            </a:r>
            <a:endParaRPr lang="en-GB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u="sng" strike="noStrike" spc="-1" dirty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 Light"/>
                <a:hlinkClick r:id="rId5"/>
              </a:rPr>
              <a:t>Academic Championships in Team Programming</a:t>
            </a:r>
            <a:endParaRPr lang="en-GB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code::dive community</a:t>
            </a:r>
            <a:endParaRPr lang="en-GB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u="sng" strike="noStrike" spc="-1" dirty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 Light"/>
                <a:hlinkClick r:id="rId6"/>
              </a:rPr>
              <a:t>code::dive conference</a:t>
            </a:r>
            <a:endParaRPr lang="en-GB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4908600" y="741240"/>
            <a:ext cx="4235040" cy="4053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3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Łukasz</a:t>
            </a:r>
            <a:r>
              <a:rPr lang="en-GB" sz="3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GB" sz="3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Ziobroń</a:t>
            </a:r>
            <a:endParaRPr lang="en-GB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Work at Nokia:</a:t>
            </a:r>
            <a:endParaRPr lang="en-GB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C++ software engineer @ LTE </a:t>
            </a:r>
            <a:r>
              <a:rPr lang="en-GB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Cplane</a:t>
            </a:r>
            <a:endParaRPr lang="en-GB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C++ software engineer @ LTE OAM</a:t>
            </a:r>
            <a:endParaRPr lang="en-GB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Python developer @ LTE LOM</a:t>
            </a:r>
            <a:endParaRPr lang="en-GB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Scrum Master</a:t>
            </a:r>
            <a:endParaRPr lang="en-GB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Code Reviewer </a:t>
            </a:r>
            <a:endParaRPr lang="en-GB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Trainer:</a:t>
            </a:r>
            <a:endParaRPr lang="en-GB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u="sng" strike="noStrike" spc="-1" dirty="0" err="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 Light"/>
                <a:hlinkClick r:id="rId3"/>
              </a:rPr>
              <a:t>Practial</a:t>
            </a:r>
            <a:r>
              <a:rPr lang="en-GB" sz="1400" b="0" u="sng" strike="noStrike" spc="-1" dirty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 Light"/>
                <a:hlinkClick r:id="rId3"/>
              </a:rPr>
              <a:t> Aspects Of Software Engineering</a:t>
            </a:r>
            <a:endParaRPr lang="en-GB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u="sng" strike="noStrike" spc="-1" dirty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 Light"/>
                <a:hlinkClick r:id="rId4"/>
              </a:rPr>
              <a:t>Nokia Academy</a:t>
            </a:r>
            <a:endParaRPr lang="en-GB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u="sng" strike="noStrike" spc="-1" dirty="0" err="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 Light"/>
                <a:hlinkClick r:id="rId7"/>
              </a:rPr>
              <a:t>Coders.school</a:t>
            </a:r>
            <a:endParaRPr lang="en-GB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Internal Nokia trainings</a:t>
            </a:r>
            <a:endParaRPr lang="en-GB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1360" indent="-1710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Occassional</a:t>
            </a:r>
            <a:r>
              <a:rPr lang="en-GB" sz="2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speaker:</a:t>
            </a:r>
            <a:endParaRPr lang="en-GB" sz="21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u="sng" strike="noStrike" spc="-1" dirty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 Light"/>
                <a:hlinkClick r:id="rId5"/>
              </a:rPr>
              <a:t>Academic Championships in Team Programming</a:t>
            </a:r>
            <a:endParaRPr lang="en-GB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code::dive community</a:t>
            </a:r>
            <a:endParaRPr lang="en-GB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14440" lvl="1" indent="-171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400" b="0" u="sng" strike="noStrike" spc="-1" dirty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 Light"/>
                <a:hlinkClick r:id="rId6"/>
              </a:rPr>
              <a:t>code::dive conference</a:t>
            </a:r>
            <a:endParaRPr lang="en-GB" sz="15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823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 dirty="0"/>
              <a:t>Variadic templates</a:t>
            </a:r>
            <a:endParaRPr lang="en-US" altLang="zh-CN" i="1" dirty="0"/>
          </a:p>
        </p:txBody>
      </p:sp>
      <p:sp>
        <p:nvSpPr>
          <p:cNvPr id="60419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17513" y="538163"/>
            <a:ext cx="8228012" cy="301625"/>
          </a:xfrm>
          <a:prstGeom prst="rect">
            <a:avLst/>
          </a:prstGeom>
          <a:noFill/>
          <a:ln/>
        </p:spPr>
        <p:txBody>
          <a:bodyPr lIns="0" tIns="0" rIns="0" bIns="0"/>
          <a:lstStyle/>
          <a:p>
            <a:pPr marL="0" indent="0">
              <a:buFont typeface="Arial" pitchFamily="34" charset="0"/>
              <a:buNone/>
            </a:pPr>
            <a:r>
              <a:rPr lang="pl-PL" altLang="en-US" sz="1800" dirty="0" err="1">
                <a:latin typeface="Nokia Pure Headline Light" pitchFamily="34" charset="0"/>
              </a:rPr>
              <a:t>Motivation</a:t>
            </a:r>
            <a:endParaRPr lang="pl-PL" altLang="en-US" dirty="0"/>
          </a:p>
        </p:txBody>
      </p:sp>
      <p:sp>
        <p:nvSpPr>
          <p:cNvPr id="60420" name="Text Placeholder 3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23863" y="1087438"/>
            <a:ext cx="8216900" cy="741362"/>
          </a:xfrm>
          <a:prstGeom prst="rect">
            <a:avLst/>
          </a:prstGeom>
          <a:noFill/>
          <a:ln/>
        </p:spPr>
        <p:txBody>
          <a:bodyPr lIns="0" tIns="0" rIns="0" bIns="0"/>
          <a:lstStyle/>
          <a:p>
            <a:pPr marL="0" indent="0">
              <a:buFont typeface="Arial" pitchFamily="34" charset="0"/>
              <a:buNone/>
            </a:pPr>
            <a:r>
              <a:rPr lang="pl-PL" altLang="zh-CN" sz="1400" dirty="0" err="1"/>
              <a:t>Variadic</a:t>
            </a:r>
            <a:r>
              <a:rPr lang="pl-PL" altLang="zh-CN" sz="1400" dirty="0"/>
              <a:t> </a:t>
            </a:r>
            <a:r>
              <a:rPr lang="pl-PL" altLang="zh-CN" sz="1400" dirty="0" err="1"/>
              <a:t>templates</a:t>
            </a:r>
            <a:r>
              <a:rPr lang="pl-PL" altLang="zh-CN" sz="1400" dirty="0"/>
              <a:t> </a:t>
            </a:r>
            <a:r>
              <a:rPr lang="pl-PL" altLang="zh-CN" sz="1400" dirty="0" err="1"/>
              <a:t>can</a:t>
            </a:r>
            <a:r>
              <a:rPr lang="pl-PL" altLang="zh-CN" sz="1400" dirty="0"/>
              <a:t> be </a:t>
            </a:r>
            <a:r>
              <a:rPr lang="pl-PL" altLang="zh-CN" sz="1400" dirty="0" err="1"/>
              <a:t>used</a:t>
            </a:r>
            <a:r>
              <a:rPr lang="pl-PL" altLang="zh-CN" sz="1400" dirty="0"/>
              <a:t> to </a:t>
            </a:r>
            <a:r>
              <a:rPr lang="pl-PL" altLang="zh-CN" sz="1400" dirty="0" err="1"/>
              <a:t>create</a:t>
            </a:r>
            <a:r>
              <a:rPr lang="pl-PL" altLang="zh-CN" sz="1400" dirty="0"/>
              <a:t> </a:t>
            </a:r>
            <a:r>
              <a:rPr lang="pl-PL" altLang="zh-CN" sz="1400" dirty="0" err="1"/>
              <a:t>template</a:t>
            </a:r>
            <a:r>
              <a:rPr lang="pl-PL" altLang="zh-CN" sz="1400" dirty="0"/>
              <a:t> </a:t>
            </a:r>
            <a:r>
              <a:rPr lang="pl-PL" altLang="zh-CN" sz="1400" dirty="0" err="1"/>
              <a:t>functions</a:t>
            </a:r>
            <a:r>
              <a:rPr lang="pl-PL" altLang="zh-CN" sz="1400" dirty="0"/>
              <a:t> </a:t>
            </a:r>
            <a:r>
              <a:rPr lang="pl-PL" altLang="zh-CN" sz="1400" dirty="0" err="1"/>
              <a:t>or</a:t>
            </a:r>
            <a:r>
              <a:rPr lang="pl-PL" altLang="zh-CN" sz="1400" dirty="0"/>
              <a:t> </a:t>
            </a:r>
            <a:r>
              <a:rPr lang="pl-PL" altLang="zh-CN" sz="1400" dirty="0" err="1"/>
              <a:t>classes</a:t>
            </a:r>
            <a:r>
              <a:rPr lang="pl-PL" altLang="zh-CN" sz="1400" dirty="0"/>
              <a:t> </a:t>
            </a:r>
            <a:r>
              <a:rPr lang="pl-PL" altLang="zh-CN" sz="1400" dirty="0" err="1"/>
              <a:t>which</a:t>
            </a:r>
            <a:r>
              <a:rPr lang="pl-PL" altLang="zh-CN" sz="1400" dirty="0"/>
              <a:t> </a:t>
            </a:r>
            <a:r>
              <a:rPr lang="pl-PL" altLang="zh-CN" sz="1400" dirty="0" err="1"/>
              <a:t>accept</a:t>
            </a:r>
            <a:r>
              <a:rPr lang="pl-PL" altLang="zh-CN" sz="1400" dirty="0"/>
              <a:t> </a:t>
            </a:r>
            <a:r>
              <a:rPr lang="pl-PL" altLang="zh-CN" sz="1400" dirty="0" err="1"/>
              <a:t>any</a:t>
            </a:r>
            <a:r>
              <a:rPr lang="pl-PL" altLang="zh-CN" sz="1400" dirty="0"/>
              <a:t> numer of </a:t>
            </a:r>
            <a:r>
              <a:rPr lang="pl-PL" altLang="zh-CN" sz="1400" dirty="0" err="1"/>
              <a:t>arguments</a:t>
            </a:r>
            <a:r>
              <a:rPr lang="pl-PL" altLang="zh-CN" sz="1400" dirty="0"/>
              <a:t> of </a:t>
            </a:r>
            <a:r>
              <a:rPr lang="pl-PL" altLang="zh-CN" sz="1400" dirty="0" err="1"/>
              <a:t>any</a:t>
            </a:r>
            <a:r>
              <a:rPr lang="pl-PL" altLang="zh-CN" sz="1400" dirty="0"/>
              <a:t> </a:t>
            </a:r>
            <a:r>
              <a:rPr lang="pl-PL" altLang="zh-CN" sz="1400" dirty="0" err="1"/>
              <a:t>type</a:t>
            </a:r>
            <a:r>
              <a:rPr lang="pl-PL" altLang="zh-CN" sz="1400" dirty="0"/>
              <a:t>.</a:t>
            </a:r>
          </a:p>
        </p:txBody>
      </p:sp>
      <p:sp>
        <p:nvSpPr>
          <p:cNvPr id="60421" name="Text Placeholder 3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23863" y="2076450"/>
            <a:ext cx="8221662" cy="268236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A8BBC0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marL="0" indent="0"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4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int</a:t>
            </a: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</a:t>
            </a:r>
            <a:r>
              <a:rPr lang="pl-PL" altLang="en-US" sz="14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main</a:t>
            </a: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()</a:t>
            </a:r>
          </a:p>
          <a:p>
            <a:pPr marL="0" indent="0"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{</a:t>
            </a:r>
          </a:p>
          <a:p>
            <a:pPr marL="0" indent="0">
              <a:spcAft>
                <a:spcPct val="0"/>
              </a:spcAft>
              <a:buNone/>
            </a:pP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   </a:t>
            </a:r>
            <a:r>
              <a:rPr lang="pl-PL" altLang="en-US" sz="14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printf</a:t>
            </a: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("Hello %s, </a:t>
            </a:r>
            <a:r>
              <a:rPr lang="pl-PL" altLang="en-US" sz="14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you</a:t>
            </a: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</a:t>
            </a:r>
            <a:r>
              <a:rPr lang="pl-PL" altLang="en-US" sz="14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are</a:t>
            </a: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%d </a:t>
            </a:r>
            <a:r>
              <a:rPr lang="pl-PL" altLang="en-US" sz="14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years</a:t>
            </a: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</a:t>
            </a:r>
            <a:r>
              <a:rPr lang="pl-PL" altLang="en-US" sz="14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old</a:t>
            </a: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\n", "John", 25);</a:t>
            </a:r>
          </a:p>
          <a:p>
            <a:pPr marL="0" indent="0">
              <a:spcAft>
                <a:spcPct val="0"/>
              </a:spcAft>
              <a:buNone/>
            </a:pP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   </a:t>
            </a:r>
            <a:r>
              <a:rPr lang="pl-PL" altLang="en-US" sz="14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printf</a:t>
            </a: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("Just a </a:t>
            </a:r>
            <a:r>
              <a:rPr lang="pl-PL" altLang="en-US" sz="14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text</a:t>
            </a: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\n");</a:t>
            </a:r>
          </a:p>
          <a:p>
            <a:pPr marL="0" indent="0">
              <a:spcAft>
                <a:spcPct val="0"/>
              </a:spcAft>
              <a:buNone/>
            </a:pP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   return 0;</a:t>
            </a:r>
          </a:p>
          <a:p>
            <a:pPr marL="0" indent="0"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Variadic templates</a:t>
            </a:r>
            <a:endParaRPr lang="en-US" altLang="zh-CN" i="1"/>
          </a:p>
        </p:txBody>
      </p:sp>
      <p:sp>
        <p:nvSpPr>
          <p:cNvPr id="60419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17513" y="538163"/>
            <a:ext cx="8228012" cy="301625"/>
          </a:xfrm>
          <a:prstGeom prst="rect">
            <a:avLst/>
          </a:prstGeom>
          <a:noFill/>
          <a:ln/>
        </p:spPr>
        <p:txBody>
          <a:bodyPr lIns="0" tIns="0" rIns="0" bIns="0"/>
          <a:lstStyle/>
          <a:p>
            <a:pPr marL="0" indent="0">
              <a:buFont typeface="Arial" pitchFamily="34" charset="0"/>
              <a:buNone/>
            </a:pPr>
            <a:r>
              <a:rPr lang="pl-PL" altLang="en-US" sz="1800" dirty="0">
                <a:latin typeface="Nokia Pure Headline Light" pitchFamily="34" charset="0"/>
              </a:rPr>
              <a:t>Syntax</a:t>
            </a:r>
            <a:endParaRPr lang="pl-PL" altLang="en-US" dirty="0"/>
          </a:p>
        </p:txBody>
      </p:sp>
      <p:sp>
        <p:nvSpPr>
          <p:cNvPr id="60420" name="Text Placeholder 3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23863" y="1087438"/>
            <a:ext cx="8216900" cy="741362"/>
          </a:xfrm>
          <a:prstGeom prst="rect">
            <a:avLst/>
          </a:prstGeom>
          <a:noFill/>
          <a:ln/>
        </p:spPr>
        <p:txBody>
          <a:bodyPr lIns="0" tIns="0" rIns="0" bIns="0"/>
          <a:lstStyle/>
          <a:p>
            <a:pPr marL="0" indent="0">
              <a:buFont typeface="Arial" pitchFamily="34" charset="0"/>
              <a:buNone/>
            </a:pPr>
            <a:r>
              <a:rPr lang="pl-PL" altLang="zh-CN" sz="1400" dirty="0"/>
              <a:t>Templates with variable number of arguments (</a:t>
            </a:r>
            <a:r>
              <a:rPr lang="pl-PL" altLang="zh-CN" sz="1400" i="1" dirty="0"/>
              <a:t>variadic template</a:t>
            </a:r>
            <a:r>
              <a:rPr lang="pl-PL" altLang="zh-CN" sz="1400" dirty="0"/>
              <a:t>) use new syntax of parameter pack, that represents many or zero parameters of template.</a:t>
            </a:r>
          </a:p>
        </p:txBody>
      </p:sp>
      <p:sp>
        <p:nvSpPr>
          <p:cNvPr id="60421" name="Text Placeholder 3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23863" y="1645919"/>
            <a:ext cx="8221662" cy="3112893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A8BBC0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marL="0" indent="0"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1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template&lt;class</a:t>
            </a:r>
            <a:r>
              <a:rPr lang="pl-PL" altLang="en-US" sz="11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... </a:t>
            </a:r>
            <a:r>
              <a:rPr lang="pl-PL" altLang="en-US" sz="11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Types</a:t>
            </a:r>
            <a:r>
              <a:rPr lang="pl-PL" altLang="en-US" sz="11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&gt;</a:t>
            </a:r>
          </a:p>
          <a:p>
            <a:pPr marL="0" indent="0"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1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class</a:t>
            </a:r>
            <a:r>
              <a:rPr lang="pl-PL" altLang="en-US" sz="11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</a:t>
            </a:r>
            <a:r>
              <a:rPr lang="pl-PL" altLang="en-US" sz="11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variadic_class</a:t>
            </a:r>
            <a:endParaRPr lang="pl-PL" altLang="en-US" sz="1100" dirty="0">
              <a:solidFill>
                <a:srgbClr val="000000"/>
              </a:solidFill>
              <a:latin typeface="Consolas" pitchFamily="49" charset="0"/>
              <a:ea typeface="DejaVu Sans" charset="0"/>
              <a:cs typeface="DejaVu Sans" charset="0"/>
              <a:sym typeface="Consolas" pitchFamily="49" charset="0"/>
            </a:endParaRPr>
          </a:p>
          <a:p>
            <a:pPr marL="0" indent="0"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1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{</a:t>
            </a:r>
          </a:p>
          <a:p>
            <a:pPr marL="0" indent="0"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1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/*...*/</a:t>
            </a:r>
            <a:br>
              <a:rPr lang="pl-PL" altLang="en-US" sz="11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</a:br>
            <a:r>
              <a:rPr lang="pl-PL" altLang="en-US" sz="11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};</a:t>
            </a:r>
          </a:p>
          <a:p>
            <a:pPr marL="0" indent="0">
              <a:spcAft>
                <a:spcPct val="0"/>
              </a:spcAft>
              <a:buFont typeface="Arial" pitchFamily="34" charset="0"/>
              <a:buNone/>
            </a:pPr>
            <a:endParaRPr lang="pl-PL" altLang="en-US" sz="1100" dirty="0">
              <a:solidFill>
                <a:srgbClr val="000000"/>
              </a:solidFill>
              <a:latin typeface="Consolas" pitchFamily="49" charset="0"/>
              <a:ea typeface="DejaVu Sans" charset="0"/>
              <a:cs typeface="DejaVu Sans" charset="0"/>
              <a:sym typeface="Consolas" pitchFamily="49" charset="0"/>
            </a:endParaRPr>
          </a:p>
          <a:p>
            <a:pPr marL="0" indent="0"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1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template&lt;class</a:t>
            </a:r>
            <a:r>
              <a:rPr lang="pl-PL" altLang="en-US" sz="11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... </a:t>
            </a:r>
            <a:r>
              <a:rPr lang="pl-PL" altLang="en-US" sz="11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Types</a:t>
            </a:r>
            <a:r>
              <a:rPr lang="pl-PL" altLang="en-US" sz="11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&gt;</a:t>
            </a:r>
          </a:p>
          <a:p>
            <a:pPr marL="0" indent="0"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1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void</a:t>
            </a:r>
            <a:r>
              <a:rPr lang="pl-PL" altLang="en-US" sz="11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</a:t>
            </a:r>
            <a:r>
              <a:rPr lang="pl-PL" altLang="en-US" sz="11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variadic_foo</a:t>
            </a:r>
            <a:r>
              <a:rPr lang="pl-PL" altLang="en-US" sz="11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(</a:t>
            </a:r>
            <a:r>
              <a:rPr lang="pl-PL" altLang="en-US" sz="11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Types</a:t>
            </a:r>
            <a:r>
              <a:rPr lang="pl-PL" altLang="en-US" sz="11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&amp;&amp;... </a:t>
            </a:r>
            <a:r>
              <a:rPr lang="pl-PL" altLang="en-US" sz="11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args</a:t>
            </a:r>
            <a:r>
              <a:rPr lang="pl-PL" altLang="en-US" sz="11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)</a:t>
            </a:r>
          </a:p>
          <a:p>
            <a:pPr marL="0" indent="0"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1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{</a:t>
            </a:r>
          </a:p>
          <a:p>
            <a:pPr marL="0" indent="0"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1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/*...*/</a:t>
            </a:r>
            <a:br>
              <a:rPr lang="pl-PL" altLang="en-US" sz="11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</a:br>
            <a:r>
              <a:rPr lang="pl-PL" altLang="en-US" sz="11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}</a:t>
            </a:r>
          </a:p>
          <a:p>
            <a:pPr marL="0" indent="0">
              <a:spcAft>
                <a:spcPct val="0"/>
              </a:spcAft>
              <a:buFont typeface="Arial" pitchFamily="34" charset="0"/>
              <a:buNone/>
            </a:pPr>
            <a:endParaRPr lang="pl-PL" altLang="en-US" sz="1100" dirty="0">
              <a:solidFill>
                <a:srgbClr val="000000"/>
              </a:solidFill>
              <a:latin typeface="Consolas" pitchFamily="49" charset="0"/>
              <a:ea typeface="DejaVu Sans" charset="0"/>
              <a:cs typeface="DejaVu Sans" charset="0"/>
              <a:sym typeface="Consolas" pitchFamily="49" charset="0"/>
            </a:endParaRPr>
          </a:p>
          <a:p>
            <a:pPr marL="0" indent="0"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1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variadic_class</a:t>
            </a:r>
            <a:r>
              <a:rPr lang="pl-PL" altLang="en-US" sz="11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&lt;</a:t>
            </a:r>
            <a:r>
              <a:rPr lang="pl-PL" altLang="en-US" sz="11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float</a:t>
            </a:r>
            <a:r>
              <a:rPr lang="pl-PL" altLang="en-US" sz="11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, </a:t>
            </a:r>
            <a:r>
              <a:rPr lang="pl-PL" altLang="en-US" sz="11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int</a:t>
            </a:r>
            <a:r>
              <a:rPr lang="pl-PL" altLang="en-US" sz="11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, </a:t>
            </a:r>
            <a:r>
              <a:rPr lang="pl-PL" altLang="en-US" sz="11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std</a:t>
            </a:r>
            <a:r>
              <a:rPr lang="pl-PL" altLang="en-US" sz="11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::string&gt; v;</a:t>
            </a:r>
          </a:p>
          <a:p>
            <a:pPr marL="0" indent="0">
              <a:spcAft>
                <a:spcPct val="0"/>
              </a:spcAft>
              <a:buNone/>
            </a:pPr>
            <a:r>
              <a:rPr lang="pl-PL" altLang="en-US" sz="11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variadic_class</a:t>
            </a:r>
            <a:r>
              <a:rPr lang="pl-PL" altLang="en-US" sz="11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v{2.0, 5, "Hello"};  // automatic </a:t>
            </a:r>
            <a:r>
              <a:rPr lang="pl-PL" altLang="en-US" sz="11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template</a:t>
            </a:r>
            <a:r>
              <a:rPr lang="pl-PL" altLang="en-US" sz="11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</a:t>
            </a:r>
            <a:r>
              <a:rPr lang="pl-PL" altLang="en-US" sz="11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type</a:t>
            </a:r>
            <a:r>
              <a:rPr lang="pl-PL" altLang="en-US" sz="11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</a:t>
            </a:r>
            <a:r>
              <a:rPr lang="pl-PL" altLang="en-US" sz="11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deduction</a:t>
            </a:r>
            <a:r>
              <a:rPr lang="pl-PL" altLang="en-US" sz="11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for </a:t>
            </a:r>
            <a:r>
              <a:rPr lang="pl-PL" altLang="en-US" sz="11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classes</a:t>
            </a:r>
            <a:r>
              <a:rPr lang="pl-PL" altLang="en-US" sz="11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from C++17</a:t>
            </a:r>
          </a:p>
          <a:p>
            <a:pPr marL="0" indent="0">
              <a:spcAft>
                <a:spcPct val="0"/>
              </a:spcAft>
              <a:buFont typeface="Arial" pitchFamily="34" charset="0"/>
              <a:buNone/>
            </a:pPr>
            <a:endParaRPr lang="pl-PL" altLang="en-US" sz="1100" dirty="0">
              <a:solidFill>
                <a:srgbClr val="000000"/>
              </a:solidFill>
              <a:latin typeface="Consolas" pitchFamily="49" charset="0"/>
              <a:ea typeface="DejaVu Sans" charset="0"/>
              <a:cs typeface="DejaVu Sans" charset="0"/>
              <a:sym typeface="Consolas" pitchFamily="49" charset="0"/>
            </a:endParaRPr>
          </a:p>
          <a:p>
            <a:pPr marL="0" indent="0">
              <a:spcAft>
                <a:spcPct val="0"/>
              </a:spcAft>
              <a:buFont typeface="Arial" pitchFamily="34" charset="0"/>
              <a:buNone/>
            </a:pPr>
            <a:endParaRPr lang="pl-PL" altLang="en-US" sz="1100" dirty="0">
              <a:latin typeface="Consolas" pitchFamily="49" charset="0"/>
            </a:endParaRPr>
          </a:p>
          <a:p>
            <a:pPr marL="0" indent="0"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1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variadic_foo</a:t>
            </a:r>
            <a:r>
              <a:rPr lang="pl-PL" altLang="en-US" sz="11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(1, "", 2u);</a:t>
            </a:r>
          </a:p>
        </p:txBody>
      </p:sp>
    </p:spTree>
    <p:extLst>
      <p:ext uri="{BB962C8B-B14F-4D97-AF65-F5344CB8AC3E}">
        <p14:creationId xmlns:p14="http://schemas.microsoft.com/office/powerpoint/2010/main" val="350426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r>
              <a:rPr lang="en-US" altLang="zh-CN"/>
              <a:t>Variadic templates</a:t>
            </a:r>
            <a:endParaRPr lang="en-US" altLang="zh-CN" i="1"/>
          </a:p>
        </p:txBody>
      </p:sp>
      <p:sp>
        <p:nvSpPr>
          <p:cNvPr id="61443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17513" y="538163"/>
            <a:ext cx="8228012" cy="301625"/>
          </a:xfrm>
          <a:prstGeom prst="rect">
            <a:avLst/>
          </a:prstGeom>
          <a:noFill/>
          <a:ln/>
        </p:spPr>
        <p:txBody>
          <a:bodyPr lIns="0" tIns="0" rIns="0" bIns="0"/>
          <a:lstStyle/>
          <a:p>
            <a:pPr marL="0" indent="0">
              <a:buFont typeface="Arial" pitchFamily="34" charset="0"/>
              <a:buNone/>
            </a:pPr>
            <a:r>
              <a:rPr lang="pl-PL" altLang="en-US" sz="1800" dirty="0">
                <a:latin typeface="Nokia Pure Headline Light" pitchFamily="34" charset="0"/>
              </a:rPr>
              <a:t>Unpacking function parameters</a:t>
            </a:r>
          </a:p>
        </p:txBody>
      </p:sp>
      <p:sp>
        <p:nvSpPr>
          <p:cNvPr id="61444" name="Text Placeholder 3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25450" y="1089025"/>
            <a:ext cx="8220075" cy="3376613"/>
          </a:xfrm>
          <a:prstGeom prst="rect">
            <a:avLst/>
          </a:prstGeom>
          <a:noFill/>
          <a:ln/>
        </p:spPr>
        <p:txBody>
          <a:bodyPr lIns="0" tIns="0" rIns="0" bIns="0"/>
          <a:lstStyle/>
          <a:p>
            <a:pPr marL="0" indent="0">
              <a:buFont typeface="Arial" pitchFamily="34" charset="0"/>
              <a:buNone/>
            </a:pPr>
            <a:r>
              <a:rPr lang="pl-PL" altLang="en-US" sz="1400" dirty="0"/>
              <a:t>Unpacking group parameters uses new syntax of elipsis operator (…).</a:t>
            </a:r>
          </a:p>
          <a:p>
            <a:pPr marL="0" indent="0">
              <a:buFont typeface="Arial" pitchFamily="34" charset="0"/>
              <a:buNone/>
            </a:pPr>
            <a:endParaRPr lang="pl-PL" altLang="en-US" sz="1400" dirty="0"/>
          </a:p>
          <a:p>
            <a:pPr marL="0" indent="0">
              <a:buFont typeface="Arial" pitchFamily="34" charset="0"/>
              <a:buNone/>
            </a:pPr>
            <a:r>
              <a:rPr lang="pl-PL" altLang="en-US" sz="1400" dirty="0"/>
              <a:t>In case of function arguments it unpacks them in order given in template function call.</a:t>
            </a:r>
          </a:p>
          <a:p>
            <a:pPr marL="0" indent="0">
              <a:buFont typeface="Arial" pitchFamily="34" charset="0"/>
              <a:buNone/>
            </a:pPr>
            <a:endParaRPr lang="pl-PL" altLang="en-US" sz="1400" dirty="0"/>
          </a:p>
          <a:p>
            <a:pPr marL="0" indent="0">
              <a:buFont typeface="Arial" pitchFamily="34" charset="0"/>
              <a:buNone/>
            </a:pPr>
            <a:r>
              <a:rPr lang="pl-PL" altLang="en-US" sz="1400" dirty="0"/>
              <a:t>It is possible to call a function on a parameter pack. In such case given function will be called on every argument from a function call.</a:t>
            </a:r>
          </a:p>
          <a:p>
            <a:pPr marL="0" indent="0">
              <a:buFont typeface="Arial" pitchFamily="34" charset="0"/>
              <a:buNone/>
            </a:pPr>
            <a:endParaRPr lang="pl-PL" altLang="en-US" sz="1400" dirty="0"/>
          </a:p>
          <a:p>
            <a:pPr marL="0" indent="0">
              <a:buFont typeface="Arial" pitchFamily="34" charset="0"/>
              <a:buNone/>
            </a:pPr>
            <a:r>
              <a:rPr lang="pl-PL" altLang="en-US" sz="1400" dirty="0"/>
              <a:t>It is also possible to use recursion to unpack every single argument. It requires the variadic template Head/Tail and non-template function to be defined.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Variadic templates</a:t>
            </a:r>
          </a:p>
        </p:txBody>
      </p:sp>
      <p:sp>
        <p:nvSpPr>
          <p:cNvPr id="62467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17513" y="538163"/>
            <a:ext cx="8228012" cy="301625"/>
          </a:xfrm>
          <a:prstGeom prst="rect">
            <a:avLst/>
          </a:prstGeom>
          <a:noFill/>
          <a:ln/>
        </p:spPr>
        <p:txBody>
          <a:bodyPr lIns="0" tIns="0" rIns="0" bIns="0"/>
          <a:lstStyle/>
          <a:p>
            <a:pPr marL="0" indent="0">
              <a:buFont typeface="Arial" pitchFamily="34" charset="0"/>
              <a:buNone/>
            </a:pPr>
            <a:r>
              <a:rPr lang="pl-PL" altLang="en-US" sz="1800" dirty="0">
                <a:latin typeface="Nokia Pure Headline Light" pitchFamily="34" charset="0"/>
              </a:rPr>
              <a:t>Example</a:t>
            </a:r>
          </a:p>
        </p:txBody>
      </p:sp>
      <p:sp>
        <p:nvSpPr>
          <p:cNvPr id="62468" name="Text Placeholder 3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23863" y="931817"/>
            <a:ext cx="8221662" cy="3605349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A8BBC0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marL="0" indent="0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template&lt;class... Types&gt;</a:t>
            </a:r>
          </a:p>
          <a:p>
            <a:pPr marL="0" indent="0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void </a:t>
            </a:r>
            <a:r>
              <a:rPr lang="en-US" altLang="en-US" sz="12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variadic_foo</a:t>
            </a:r>
            <a:r>
              <a:rPr lang="en-US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(Types&amp;&amp;... </a:t>
            </a:r>
            <a:r>
              <a:rPr lang="en-US" altLang="en-US" sz="12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args</a:t>
            </a:r>
            <a:r>
              <a:rPr lang="en-US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)</a:t>
            </a:r>
            <a:r>
              <a:rPr lang="pl-PL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         // </a:t>
            </a:r>
            <a:r>
              <a:rPr lang="pl-PL" altLang="en-US" sz="12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variadic_foo</a:t>
            </a:r>
            <a:r>
              <a:rPr lang="pl-PL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(1, 3.5, "f");</a:t>
            </a:r>
            <a:endParaRPr lang="en-US" altLang="en-US" sz="1200" dirty="0">
              <a:solidFill>
                <a:srgbClr val="000000"/>
              </a:solidFill>
              <a:latin typeface="Consolas" pitchFamily="49" charset="0"/>
              <a:ea typeface="DejaVu Sans" charset="0"/>
              <a:cs typeface="DejaVu Sans" charset="0"/>
              <a:sym typeface="Consolas" pitchFamily="49" charset="0"/>
            </a:endParaRPr>
          </a:p>
          <a:p>
            <a:pPr marL="0" indent="0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Aft>
                <a:spcPct val="0"/>
              </a:spcAft>
              <a:buNone/>
            </a:pPr>
            <a:r>
              <a:rPr lang="pl-PL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  </a:t>
            </a:r>
            <a:r>
              <a:rPr lang="pl-PL" altLang="en-US" sz="12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callable</a:t>
            </a:r>
            <a:r>
              <a:rPr lang="pl-PL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args</a:t>
            </a:r>
            <a:r>
              <a:rPr lang="pl-PL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...);                       // </a:t>
            </a:r>
            <a:r>
              <a:rPr lang="pl-PL" altLang="en-US" sz="12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callable</a:t>
            </a:r>
            <a:r>
              <a:rPr lang="pl-PL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(1, 3.5, "f");</a:t>
            </a:r>
            <a:br>
              <a:rPr lang="en-US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endParaRPr lang="en-US" altLang="en-US" sz="1200" dirty="0">
              <a:solidFill>
                <a:srgbClr val="000000"/>
              </a:solidFill>
              <a:latin typeface="Consolas" pitchFamily="49" charset="0"/>
              <a:ea typeface="DejaVu Sans" charset="0"/>
              <a:cs typeface="DejaVu Sans" charset="0"/>
              <a:sym typeface="Consolas" pitchFamily="49" charset="0"/>
            </a:endParaRPr>
          </a:p>
          <a:p>
            <a:pPr marL="0" indent="0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endParaRPr lang="en-US" altLang="en-US" sz="1200" dirty="0">
              <a:solidFill>
                <a:srgbClr val="000000"/>
              </a:solidFill>
              <a:latin typeface="Consolas" pitchFamily="49" charset="0"/>
              <a:ea typeface="DejaVu Sans" charset="0"/>
              <a:cs typeface="DejaVu Sans" charset="0"/>
              <a:sym typeface="Consolas" pitchFamily="49" charset="0"/>
            </a:endParaRPr>
          </a:p>
          <a:p>
            <a:pPr marL="0" indent="0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template&lt;class... Types&gt;</a:t>
            </a:r>
          </a:p>
          <a:p>
            <a:pPr marL="0" indent="0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void </a:t>
            </a:r>
            <a:r>
              <a:rPr lang="en-US" altLang="en-US" sz="12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variadic</a:t>
            </a:r>
            <a:r>
              <a:rPr lang="en-US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_</a:t>
            </a:r>
            <a:r>
              <a:rPr lang="pl-PL" altLang="en-US" sz="12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perfect_forwarding</a:t>
            </a:r>
            <a:r>
              <a:rPr lang="en-US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(Types&amp;&amp;... </a:t>
            </a:r>
            <a:r>
              <a:rPr lang="en-US" altLang="en-US" sz="12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args</a:t>
            </a:r>
            <a:r>
              <a:rPr lang="en-US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  callable(</a:t>
            </a:r>
            <a:r>
              <a:rPr lang="pl-PL" altLang="en-US" sz="12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std::forward&lt;Types</a:t>
            </a:r>
            <a:r>
              <a:rPr lang="pl-PL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&gt;(</a:t>
            </a:r>
            <a:r>
              <a:rPr lang="en-US" altLang="en-US" sz="12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args</a:t>
            </a:r>
            <a:r>
              <a:rPr lang="pl-PL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)...</a:t>
            </a:r>
            <a:r>
              <a:rPr lang="en-US" altLang="en-US" sz="120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endParaRPr lang="en-US" altLang="en-US" sz="1200" dirty="0">
              <a:solidFill>
                <a:srgbClr val="000000"/>
              </a:solidFill>
              <a:latin typeface="Consolas" pitchFamily="49" charset="0"/>
              <a:ea typeface="DejaVu Sans" charset="0"/>
              <a:cs typeface="DejaVu Sans" charset="0"/>
              <a:sym typeface="Consolas" pitchFamily="49" charset="0"/>
            </a:endParaRPr>
          </a:p>
          <a:p>
            <a:pPr marL="0" indent="0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2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void</a:t>
            </a:r>
            <a:r>
              <a:rPr lang="pl-PL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</a:t>
            </a:r>
            <a:r>
              <a:rPr lang="pl-PL" altLang="en-US" sz="12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variadic_foo</a:t>
            </a:r>
            <a:r>
              <a:rPr lang="pl-PL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() {}</a:t>
            </a:r>
            <a:endParaRPr lang="en-US" altLang="en-US" sz="1200" dirty="0">
              <a:solidFill>
                <a:srgbClr val="000000"/>
              </a:solidFill>
              <a:latin typeface="Consolas" pitchFamily="49" charset="0"/>
              <a:ea typeface="DejaVu Sans" charset="0"/>
              <a:cs typeface="DejaVu Sans" charset="0"/>
              <a:sym typeface="Consolas" pitchFamily="49" charset="0"/>
            </a:endParaRPr>
          </a:p>
          <a:p>
            <a:pPr marL="0" indent="0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endParaRPr lang="en-US" altLang="en-US" sz="1200" dirty="0">
              <a:solidFill>
                <a:srgbClr val="000000"/>
              </a:solidFill>
              <a:latin typeface="Consolas" pitchFamily="49" charset="0"/>
              <a:ea typeface="DejaVu Sans" charset="0"/>
              <a:cs typeface="DejaVu Sans" charset="0"/>
              <a:sym typeface="Consolas" pitchFamily="49" charset="0"/>
            </a:endParaRPr>
          </a:p>
          <a:p>
            <a:pPr marL="0" indent="0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2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template&lt;class</a:t>
            </a:r>
            <a:r>
              <a:rPr lang="pl-PL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</a:t>
            </a:r>
            <a:r>
              <a:rPr lang="pl-PL" altLang="en-US" sz="12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Head</a:t>
            </a:r>
            <a:r>
              <a:rPr lang="pl-PL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, </a:t>
            </a:r>
            <a:r>
              <a:rPr lang="pl-PL" altLang="en-US" sz="12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class</a:t>
            </a:r>
            <a:r>
              <a:rPr lang="pl-PL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... </a:t>
            </a:r>
            <a:r>
              <a:rPr lang="pl-PL" altLang="en-US" sz="12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Tail</a:t>
            </a:r>
            <a:r>
              <a:rPr lang="pl-PL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&gt;</a:t>
            </a:r>
          </a:p>
          <a:p>
            <a:pPr marL="0" indent="0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2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void</a:t>
            </a:r>
            <a:r>
              <a:rPr lang="pl-PL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</a:t>
            </a:r>
            <a:r>
              <a:rPr lang="pl-PL" altLang="en-US" sz="12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variadic_foo</a:t>
            </a:r>
            <a:r>
              <a:rPr lang="pl-PL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(</a:t>
            </a:r>
            <a:r>
              <a:rPr lang="pl-PL" altLang="en-US" sz="12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Head</a:t>
            </a:r>
            <a:r>
              <a:rPr lang="pl-PL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</a:t>
            </a:r>
            <a:r>
              <a:rPr lang="pl-PL" altLang="en-US" sz="12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const</a:t>
            </a:r>
            <a:r>
              <a:rPr lang="pl-PL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&amp; </a:t>
            </a:r>
            <a:r>
              <a:rPr lang="pl-PL" altLang="en-US" sz="12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head</a:t>
            </a:r>
            <a:r>
              <a:rPr lang="pl-PL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, </a:t>
            </a:r>
            <a:r>
              <a:rPr lang="pl-PL" altLang="en-US" sz="12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Tail</a:t>
            </a:r>
            <a:r>
              <a:rPr lang="pl-PL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</a:t>
            </a:r>
            <a:r>
              <a:rPr lang="pl-PL" altLang="en-US" sz="12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const</a:t>
            </a:r>
            <a:r>
              <a:rPr lang="pl-PL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&amp;... </a:t>
            </a:r>
            <a:r>
              <a:rPr lang="pl-PL" altLang="en-US" sz="12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tail</a:t>
            </a:r>
            <a:r>
              <a:rPr lang="pl-PL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  /*action on </a:t>
            </a:r>
            <a:r>
              <a:rPr lang="pl-PL" altLang="en-US" sz="12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head</a:t>
            </a:r>
            <a:r>
              <a:rPr lang="pl-PL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*/</a:t>
            </a:r>
          </a:p>
          <a:p>
            <a:pPr marL="0" indent="0">
              <a:lnSpc>
                <a:spcPct val="9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  </a:t>
            </a:r>
            <a:r>
              <a:rPr lang="pl-PL" altLang="en-US" sz="12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variadic_foo</a:t>
            </a:r>
            <a:r>
              <a:rPr lang="pl-PL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(</a:t>
            </a:r>
            <a:r>
              <a:rPr lang="pl-PL" altLang="en-US" sz="12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tail</a:t>
            </a:r>
            <a:r>
              <a:rPr lang="pl-PL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...);</a:t>
            </a:r>
            <a:br>
              <a:rPr lang="pl-PL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</a:br>
            <a:r>
              <a:rPr lang="pl-PL" altLang="en-US" sz="12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}</a:t>
            </a:r>
            <a:endParaRPr lang="en-US" altLang="en-US" sz="1200" dirty="0">
              <a:solidFill>
                <a:srgbClr val="000000"/>
              </a:solidFill>
              <a:latin typeface="Consolas" pitchFamily="49" charset="0"/>
              <a:ea typeface="DejaVu Sans" charset="0"/>
              <a:cs typeface="DejaVu Sans" charset="0"/>
              <a:sym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Variadic templates</a:t>
            </a:r>
            <a:endParaRPr lang="en-US" altLang="zh-CN" i="1"/>
          </a:p>
        </p:txBody>
      </p:sp>
      <p:sp>
        <p:nvSpPr>
          <p:cNvPr id="64515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17513" y="538163"/>
            <a:ext cx="8228012" cy="301625"/>
          </a:xfrm>
          <a:prstGeom prst="rect">
            <a:avLst/>
          </a:prstGeom>
          <a:noFill/>
          <a:ln/>
        </p:spPr>
        <p:txBody>
          <a:bodyPr lIns="0" tIns="0" rIns="0" bIns="0"/>
          <a:lstStyle/>
          <a:p>
            <a:pPr marL="0" indent="0">
              <a:buFont typeface="Arial" pitchFamily="34" charset="0"/>
              <a:buNone/>
            </a:pPr>
            <a:r>
              <a:rPr lang="pl-PL" altLang="en-US" sz="1800" dirty="0">
                <a:latin typeface="Nokia Pure Headline Light" pitchFamily="34" charset="0"/>
              </a:rPr>
              <a:t>Unpacking template class parameters</a:t>
            </a:r>
            <a:endParaRPr lang="pl-PL" altLang="en-US" dirty="0"/>
          </a:p>
        </p:txBody>
      </p:sp>
      <p:sp>
        <p:nvSpPr>
          <p:cNvPr id="64516" name="Text Placeholder 3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25450" y="1089025"/>
            <a:ext cx="8220075" cy="3376613"/>
          </a:xfrm>
          <a:prstGeom prst="rect">
            <a:avLst/>
          </a:prstGeom>
          <a:noFill/>
          <a:ln/>
        </p:spPr>
        <p:txBody>
          <a:bodyPr lIns="0" tIns="0" rIns="0" bIns="0"/>
          <a:lstStyle/>
          <a:p>
            <a:pPr marL="0" indent="0">
              <a:buFont typeface="Arial" pitchFamily="34" charset="0"/>
              <a:buNone/>
            </a:pPr>
            <a:r>
              <a:rPr lang="pl-PL" altLang="en-US" sz="1400" dirty="0"/>
              <a:t>Unpacking template class parameters looks the same as unpacking template function arguments but with use of template classes.</a:t>
            </a:r>
          </a:p>
          <a:p>
            <a:pPr marL="0" indent="0">
              <a:buFont typeface="Arial" pitchFamily="34" charset="0"/>
              <a:buNone/>
            </a:pPr>
            <a:endParaRPr lang="pl-PL" altLang="en-US" sz="1400" dirty="0"/>
          </a:p>
          <a:p>
            <a:pPr marL="0" indent="0">
              <a:buFont typeface="Arial" pitchFamily="34" charset="0"/>
              <a:buNone/>
            </a:pPr>
            <a:r>
              <a:rPr lang="pl-PL" altLang="en-US" sz="1400" dirty="0"/>
              <a:t>It is possible to unpack all types at once (e.g. in case of base class that is variadic template class) or using partial and full specializations.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/>
              <a:t>Variadic templates</a:t>
            </a:r>
          </a:p>
        </p:txBody>
      </p:sp>
      <p:sp>
        <p:nvSpPr>
          <p:cNvPr id="65539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17513" y="538163"/>
            <a:ext cx="8228012" cy="301625"/>
          </a:xfrm>
          <a:prstGeom prst="rect">
            <a:avLst/>
          </a:prstGeom>
          <a:noFill/>
          <a:ln/>
        </p:spPr>
        <p:txBody>
          <a:bodyPr lIns="0" tIns="0" rIns="0" bIns="0"/>
          <a:lstStyle/>
          <a:p>
            <a:pPr marL="0" indent="0">
              <a:buFont typeface="Arial" pitchFamily="34" charset="0"/>
              <a:buNone/>
            </a:pPr>
            <a:r>
              <a:rPr lang="pl-PL" altLang="en-US" sz="1800" dirty="0">
                <a:latin typeface="Nokia Pure Headline Light" pitchFamily="34" charset="0"/>
              </a:rPr>
              <a:t>Example</a:t>
            </a:r>
            <a:endParaRPr lang="pl-PL" altLang="en-US" dirty="0"/>
          </a:p>
        </p:txBody>
      </p:sp>
      <p:sp>
        <p:nvSpPr>
          <p:cNvPr id="65540" name="Text Placeholder 3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23863" y="1189703"/>
            <a:ext cx="8221662" cy="3254478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A8BBC0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marL="0" indent="0">
              <a:lnSpc>
                <a:spcPct val="8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400" dirty="0" err="1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template</a:t>
            </a: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&lt;int... Number&gt;</a:t>
            </a:r>
          </a:p>
          <a:p>
            <a:pPr marL="0" indent="0">
              <a:lnSpc>
                <a:spcPct val="8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struct Sum;</a:t>
            </a:r>
          </a:p>
          <a:p>
            <a:pPr marL="0" indent="0">
              <a:lnSpc>
                <a:spcPct val="80000"/>
              </a:lnSpc>
              <a:spcAft>
                <a:spcPct val="0"/>
              </a:spcAft>
              <a:buFont typeface="Arial" pitchFamily="34" charset="0"/>
              <a:buNone/>
            </a:pPr>
            <a:endParaRPr lang="en-US" altLang="en-US" sz="1400" dirty="0">
              <a:solidFill>
                <a:srgbClr val="000000"/>
              </a:solidFill>
              <a:latin typeface="Consolas" pitchFamily="49" charset="0"/>
              <a:ea typeface="DejaVu Sans" charset="0"/>
              <a:cs typeface="DejaVu Sans" charset="0"/>
              <a:sym typeface="Consolas" pitchFamily="49" charset="0"/>
            </a:endParaRPr>
          </a:p>
          <a:p>
            <a:pPr marL="0" indent="0">
              <a:lnSpc>
                <a:spcPct val="8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template&lt;int Head, int... Tail&gt;</a:t>
            </a:r>
          </a:p>
          <a:p>
            <a:pPr marL="0" indent="0">
              <a:lnSpc>
                <a:spcPct val="8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struct Sum&lt;Head, Tail...&gt;</a:t>
            </a:r>
          </a:p>
          <a:p>
            <a:pPr marL="0" indent="0">
              <a:lnSpc>
                <a:spcPct val="8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  const static int RESULT = Head + Sum&lt;Tail...&gt;::RESULT;</a:t>
            </a:r>
          </a:p>
          <a:p>
            <a:pPr marL="0" indent="0">
              <a:lnSpc>
                <a:spcPct val="8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};</a:t>
            </a:r>
          </a:p>
          <a:p>
            <a:pPr marL="0" indent="0">
              <a:lnSpc>
                <a:spcPct val="80000"/>
              </a:lnSpc>
              <a:spcAft>
                <a:spcPct val="0"/>
              </a:spcAft>
              <a:buFont typeface="Arial" pitchFamily="34" charset="0"/>
              <a:buNone/>
            </a:pPr>
            <a:endParaRPr lang="en-US" altLang="en-US" sz="1400" dirty="0">
              <a:solidFill>
                <a:srgbClr val="000000"/>
              </a:solidFill>
              <a:latin typeface="Consolas" pitchFamily="49" charset="0"/>
              <a:ea typeface="DejaVu Sans" charset="0"/>
              <a:cs typeface="DejaVu Sans" charset="0"/>
              <a:sym typeface="Consolas" pitchFamily="49" charset="0"/>
            </a:endParaRPr>
          </a:p>
          <a:p>
            <a:pPr marL="0" indent="0">
              <a:lnSpc>
                <a:spcPct val="8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template&lt;&gt;</a:t>
            </a:r>
          </a:p>
          <a:p>
            <a:pPr marL="0" indent="0">
              <a:lnSpc>
                <a:spcPct val="8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struct Sum&lt;&gt;</a:t>
            </a:r>
          </a:p>
          <a:p>
            <a:pPr marL="0" indent="0">
              <a:lnSpc>
                <a:spcPct val="8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   const static int RESULT = 0;</a:t>
            </a:r>
            <a:b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</a:b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Aft>
                <a:spcPct val="0"/>
              </a:spcAft>
              <a:buFont typeface="Arial" pitchFamily="34" charset="0"/>
              <a:buNone/>
            </a:pPr>
            <a:endParaRPr lang="en-US" altLang="en-US" sz="1400" dirty="0">
              <a:solidFill>
                <a:srgbClr val="000000"/>
              </a:solidFill>
              <a:latin typeface="Consolas" pitchFamily="49" charset="0"/>
              <a:ea typeface="DejaVu Sans" charset="0"/>
              <a:cs typeface="DejaVu Sans" charset="0"/>
              <a:sym typeface="Consolas" pitchFamily="49" charset="0"/>
            </a:endParaRPr>
          </a:p>
          <a:p>
            <a:pPr marL="0" indent="0">
              <a:lnSpc>
                <a:spcPct val="8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Sum&lt;1, 2, 3, 4, 5&gt;::RESULT; // = 15</a:t>
            </a:r>
            <a:endParaRPr lang="en-US" altLang="en-US" sz="1400" dirty="0">
              <a:solidFill>
                <a:srgbClr val="000000"/>
              </a:solidFill>
              <a:latin typeface="Consolas" pitchFamily="49" charset="0"/>
              <a:ea typeface="DejaVu Sans" charset="0"/>
              <a:cs typeface="DejaVu Sans" charset="0"/>
              <a:sym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 noChangeArrowheads="1"/>
          </p:cNvSpPr>
          <p:nvPr>
            <p:ph type="title" idx="4294967295"/>
          </p:nvPr>
        </p:nvSpPr>
        <p:spPr>
          <a:ln/>
        </p:spPr>
        <p:txBody>
          <a:bodyPr/>
          <a:lstStyle/>
          <a:p>
            <a:pPr marL="0" indent="0"/>
            <a:r>
              <a:rPr lang="en-US" altLang="zh-CN" dirty="0"/>
              <a:t>Variadic templates</a:t>
            </a:r>
          </a:p>
        </p:txBody>
      </p:sp>
      <p:sp>
        <p:nvSpPr>
          <p:cNvPr id="65539" name="Content Placeholder 2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17513" y="538163"/>
            <a:ext cx="8228012" cy="301625"/>
          </a:xfrm>
          <a:prstGeom prst="rect">
            <a:avLst/>
          </a:prstGeom>
          <a:noFill/>
          <a:ln/>
        </p:spPr>
        <p:txBody>
          <a:bodyPr lIns="0" tIns="0" rIns="0" bIns="0"/>
          <a:lstStyle/>
          <a:p>
            <a:pPr marL="0" indent="0">
              <a:buFont typeface="Arial" pitchFamily="34" charset="0"/>
              <a:buNone/>
            </a:pPr>
            <a:r>
              <a:rPr lang="pl-PL" altLang="en-US" sz="1800" dirty="0">
                <a:latin typeface="Nokia Pure Headline Light" pitchFamily="34" charset="0"/>
              </a:rPr>
              <a:t>Handling </a:t>
            </a:r>
            <a:r>
              <a:rPr lang="pl-PL" altLang="en-US" sz="1800" dirty="0" err="1">
                <a:latin typeface="Nokia Pure Headline Light" pitchFamily="34" charset="0"/>
              </a:rPr>
              <a:t>inheritance</a:t>
            </a:r>
            <a:r>
              <a:rPr lang="pl-PL" altLang="en-US" sz="1800" dirty="0">
                <a:latin typeface="Nokia Pure Headline Light" pitchFamily="34" charset="0"/>
              </a:rPr>
              <a:t> from </a:t>
            </a:r>
            <a:r>
              <a:rPr lang="pl-PL" altLang="en-US" sz="1800" dirty="0" err="1">
                <a:latin typeface="Nokia Pure Headline Light" pitchFamily="34" charset="0"/>
              </a:rPr>
              <a:t>variadic</a:t>
            </a:r>
            <a:r>
              <a:rPr lang="pl-PL" altLang="en-US" sz="1800" dirty="0">
                <a:latin typeface="Nokia Pure Headline Light" pitchFamily="34" charset="0"/>
              </a:rPr>
              <a:t> </a:t>
            </a:r>
            <a:r>
              <a:rPr lang="pl-PL" altLang="en-US" sz="1800" dirty="0" err="1">
                <a:latin typeface="Nokia Pure Headline Light" pitchFamily="34" charset="0"/>
              </a:rPr>
              <a:t>classes</a:t>
            </a:r>
            <a:endParaRPr lang="pl-PL" altLang="en-US" dirty="0"/>
          </a:p>
        </p:txBody>
      </p:sp>
      <p:sp>
        <p:nvSpPr>
          <p:cNvPr id="65540" name="Text Placeholder 3"/>
          <p:cNvSpPr>
            <a:spLocks noGrp="1" noChangeArrowheads="1"/>
          </p:cNvSpPr>
          <p:nvPr>
            <p:ph sz="quarter" idx="4294967295"/>
          </p:nvPr>
        </p:nvSpPr>
        <p:spPr bwMode="auto">
          <a:xfrm>
            <a:off x="423863" y="1641987"/>
            <a:ext cx="8221662" cy="2172929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A8BBC0"/>
            </a:solidFill>
            <a:miter lim="800000"/>
            <a:headEnd/>
            <a:tailEnd/>
          </a:ln>
        </p:spPr>
        <p:txBody>
          <a:bodyPr lIns="72000" tIns="72000" rIns="72000" bIns="72000" anchor="ctr"/>
          <a:lstStyle/>
          <a:p>
            <a:pPr marL="0" indent="0">
              <a:lnSpc>
                <a:spcPct val="8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template&lt;class... Types&gt;</a:t>
            </a:r>
          </a:p>
          <a:p>
            <a:pPr marL="0" indent="0">
              <a:lnSpc>
                <a:spcPct val="8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struct Base</a:t>
            </a:r>
          </a:p>
          <a:p>
            <a:pPr marL="0" indent="0">
              <a:lnSpc>
                <a:spcPct val="8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{};</a:t>
            </a:r>
          </a:p>
          <a:p>
            <a:pPr marL="0" indent="0">
              <a:lnSpc>
                <a:spcPct val="80000"/>
              </a:lnSpc>
              <a:spcAft>
                <a:spcPct val="0"/>
              </a:spcAft>
              <a:buFont typeface="Arial" pitchFamily="34" charset="0"/>
              <a:buNone/>
            </a:pPr>
            <a:endParaRPr lang="en-US" altLang="en-US" sz="1400" dirty="0">
              <a:solidFill>
                <a:srgbClr val="000000"/>
              </a:solidFill>
              <a:latin typeface="Consolas" pitchFamily="49" charset="0"/>
              <a:ea typeface="DejaVu Sans" charset="0"/>
              <a:cs typeface="DejaVu Sans" charset="0"/>
              <a:sym typeface="Consolas" pitchFamily="49" charset="0"/>
            </a:endParaRPr>
          </a:p>
          <a:p>
            <a:pPr marL="0" indent="0">
              <a:lnSpc>
                <a:spcPct val="8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template&lt;class... Types&gt;</a:t>
            </a:r>
          </a:p>
          <a:p>
            <a:pPr marL="0" indent="0">
              <a:lnSpc>
                <a:spcPct val="8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struct Derived : Base&lt;Types...&gt;</a:t>
            </a:r>
          </a:p>
          <a:p>
            <a:pPr marL="0" indent="0">
              <a:lnSpc>
                <a:spcPct val="8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pl-PL" altLang="en-US" sz="1400" dirty="0">
                <a:solidFill>
                  <a:srgbClr val="000000"/>
                </a:solidFill>
                <a:latin typeface="Consolas" pitchFamily="49" charset="0"/>
                <a:ea typeface="DejaVu Sans" charset="0"/>
                <a:cs typeface="DejaVu Sans" charset="0"/>
                <a:sym typeface="Consolas" pitchFamily="49" charset="0"/>
              </a:rPr>
              <a:t>{};</a:t>
            </a:r>
          </a:p>
        </p:txBody>
      </p:sp>
    </p:spTree>
    <p:extLst>
      <p:ext uri="{BB962C8B-B14F-4D97-AF65-F5344CB8AC3E}">
        <p14:creationId xmlns:p14="http://schemas.microsoft.com/office/powerpoint/2010/main" val="4238549740"/>
      </p:ext>
    </p:extLst>
  </p:cSld>
  <p:clrMapOvr>
    <a:masterClrMapping/>
  </p:clrMapOvr>
</p:sld>
</file>

<file path=ppt/theme/theme1.xml><?xml version="1.0" encoding="utf-8"?>
<a:theme xmlns:a="http://schemas.openxmlformats.org/drawingml/2006/main" name="Nokia Master White Background">
  <a:themeElements>
    <a:clrScheme name="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FFFFFF"/>
      </a:accent3>
      <a:accent4>
        <a:srgbClr val="0E367B"/>
      </a:accent4>
      <a:accent5>
        <a:srgbClr val="AAE1FF"/>
      </a:accent5>
      <a:accent6>
        <a:srgbClr val="00B6E7"/>
      </a:accent6>
      <a:hlink>
        <a:srgbClr val="124191"/>
      </a:hlink>
      <a:folHlink>
        <a:srgbClr val="124191"/>
      </a:folHlink>
    </a:clrScheme>
    <a:fontScheme name="Nokia Master White Background">
      <a:majorFont>
        <a:latin typeface="Nokia Pure Headline Light"/>
        <a:ea typeface="ヒラギノ角ゴ Pro W3"/>
        <a:cs typeface="ヒラギノ角ゴ Pro W3"/>
      </a:majorFont>
      <a:minorFont>
        <a:latin typeface="Nokia Pure Text Light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  <a:sym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  <a:sym typeface="ヒラギノ角ゴ Pro W3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Nokia Master Blue Background">
  <a:themeElements>
    <a:clrScheme name="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FFFFFF"/>
      </a:accent3>
      <a:accent4>
        <a:srgbClr val="0E367B"/>
      </a:accent4>
      <a:accent5>
        <a:srgbClr val="AAE1FF"/>
      </a:accent5>
      <a:accent6>
        <a:srgbClr val="00B6E7"/>
      </a:accent6>
      <a:hlink>
        <a:srgbClr val="124191"/>
      </a:hlink>
      <a:folHlink>
        <a:srgbClr val="124191"/>
      </a:folHlink>
    </a:clrScheme>
    <a:fontScheme name="Nokia Master Blue Background">
      <a:majorFont>
        <a:latin typeface="Nokia Pure Headline Light"/>
        <a:ea typeface="ヒラギノ角ゴ Pro W3"/>
        <a:cs typeface="ヒラギノ角ゴ Pro W3"/>
      </a:majorFont>
      <a:minorFont>
        <a:latin typeface="Nokia Pure Text Light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  <a:sym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  <a:sym typeface="ヒラギノ角ゴ Pro W3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124191"/>
      </a:dk1>
      <a:lt1>
        <a:srgbClr val="FFFFFF"/>
      </a:lt1>
      <a:dk2>
        <a:srgbClr val="FFFFFF"/>
      </a:dk2>
      <a:lt2>
        <a:srgbClr val="68717A"/>
      </a:lt2>
      <a:accent1>
        <a:srgbClr val="00C9FF"/>
      </a:accent1>
      <a:accent2>
        <a:srgbClr val="00C9FF"/>
      </a:accent2>
      <a:accent3>
        <a:srgbClr val="FFFFFF"/>
      </a:accent3>
      <a:accent4>
        <a:srgbClr val="0E367B"/>
      </a:accent4>
      <a:accent5>
        <a:srgbClr val="AAE1FF"/>
      </a:accent5>
      <a:accent6>
        <a:srgbClr val="00B6E7"/>
      </a:accent6>
      <a:hlink>
        <a:srgbClr val="124191"/>
      </a:hlink>
      <a:folHlink>
        <a:srgbClr val="124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124191"/>
    </a:dk1>
    <a:lt1>
      <a:srgbClr val="FFFFFF"/>
    </a:lt1>
    <a:dk2>
      <a:srgbClr val="FFFFFF"/>
    </a:dk2>
    <a:lt2>
      <a:srgbClr val="68717A"/>
    </a:lt2>
    <a:accent1>
      <a:srgbClr val="00C9FF"/>
    </a:accent1>
    <a:accent2>
      <a:srgbClr val="00C9FF"/>
    </a:accent2>
    <a:accent3>
      <a:srgbClr val="FFFFFF"/>
    </a:accent3>
    <a:accent4>
      <a:srgbClr val="0E367B"/>
    </a:accent4>
    <a:accent5>
      <a:srgbClr val="AAE1FF"/>
    </a:accent5>
    <a:accent6>
      <a:srgbClr val="00B6E7"/>
    </a:accent6>
    <a:hlink>
      <a:srgbClr val="124191"/>
    </a:hlink>
    <a:folHlink>
      <a:srgbClr val="124191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124191"/>
    </a:dk1>
    <a:lt1>
      <a:srgbClr val="FFFFFF"/>
    </a:lt1>
    <a:dk2>
      <a:srgbClr val="FFFFFF"/>
    </a:dk2>
    <a:lt2>
      <a:srgbClr val="68717A"/>
    </a:lt2>
    <a:accent1>
      <a:srgbClr val="00C9FF"/>
    </a:accent1>
    <a:accent2>
      <a:srgbClr val="00C9FF"/>
    </a:accent2>
    <a:accent3>
      <a:srgbClr val="FFFFFF"/>
    </a:accent3>
    <a:accent4>
      <a:srgbClr val="0E367B"/>
    </a:accent4>
    <a:accent5>
      <a:srgbClr val="AAE1FF"/>
    </a:accent5>
    <a:accent6>
      <a:srgbClr val="00B6E7"/>
    </a:accent6>
    <a:hlink>
      <a:srgbClr val="124191"/>
    </a:hlink>
    <a:folHlink>
      <a:srgbClr val="124191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124191"/>
    </a:dk1>
    <a:lt1>
      <a:srgbClr val="FFFFFF"/>
    </a:lt1>
    <a:dk2>
      <a:srgbClr val="FFFFFF"/>
    </a:dk2>
    <a:lt2>
      <a:srgbClr val="68717A"/>
    </a:lt2>
    <a:accent1>
      <a:srgbClr val="00C9FF"/>
    </a:accent1>
    <a:accent2>
      <a:srgbClr val="00C9FF"/>
    </a:accent2>
    <a:accent3>
      <a:srgbClr val="FFFFFF"/>
    </a:accent3>
    <a:accent4>
      <a:srgbClr val="0E367B"/>
    </a:accent4>
    <a:accent5>
      <a:srgbClr val="AAE1FF"/>
    </a:accent5>
    <a:accent6>
      <a:srgbClr val="00B6E7"/>
    </a:accent6>
    <a:hlink>
      <a:srgbClr val="124191"/>
    </a:hlink>
    <a:folHlink>
      <a:srgbClr val="124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8154</TotalTime>
  <Pages>0</Pages>
  <Words>788</Words>
  <Characters>0</Characters>
  <Application>Microsoft Office PowerPoint</Application>
  <DocSecurity>0</DocSecurity>
  <PresentationFormat>On-screen Show (16:9)</PresentationFormat>
  <Lines>0</Lines>
  <Paragraphs>185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8" baseType="lpstr">
      <vt:lpstr>SimSun</vt:lpstr>
      <vt:lpstr>Arial</vt:lpstr>
      <vt:lpstr>Calibri</vt:lpstr>
      <vt:lpstr>Calibri Light</vt:lpstr>
      <vt:lpstr>Consolas</vt:lpstr>
      <vt:lpstr>DejaVu Sans</vt:lpstr>
      <vt:lpstr>Lucida Grande</vt:lpstr>
      <vt:lpstr>Nokia Pure Headline Light</vt:lpstr>
      <vt:lpstr>Nokia Pure Text Light</vt:lpstr>
      <vt:lpstr>Times New Roman</vt:lpstr>
      <vt:lpstr>Vt323</vt:lpstr>
      <vt:lpstr>Vt323</vt:lpstr>
      <vt:lpstr>ヒラギノ角ゴ Pro W3</vt:lpstr>
      <vt:lpstr>Nokia Master White Background</vt:lpstr>
      <vt:lpstr>Nokia Master Blue Background</vt:lpstr>
      <vt:lpstr>Office Theme</vt:lpstr>
      <vt:lpstr>PowerPoint Presentation</vt:lpstr>
      <vt:lpstr>PowerPoint Presentation</vt:lpstr>
      <vt:lpstr>Variadic templates</vt:lpstr>
      <vt:lpstr>Variadic templates</vt:lpstr>
      <vt:lpstr>Variadic templates</vt:lpstr>
      <vt:lpstr>Variadic templates</vt:lpstr>
      <vt:lpstr>Variadic templates</vt:lpstr>
      <vt:lpstr>Variadic templates</vt:lpstr>
      <vt:lpstr>Variadic templates</vt:lpstr>
      <vt:lpstr>Variadic templates</vt:lpstr>
      <vt:lpstr>Variadic templates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Netrix</dc:creator>
  <cp:lastModifiedBy>Ziobron, Lukasz (Nokia - PL/Wroclaw)</cp:lastModifiedBy>
  <cp:revision>325</cp:revision>
  <dcterms:created xsi:type="dcterms:W3CDTF">2014-02-20T12:44:00Z</dcterms:created>
  <dcterms:modified xsi:type="dcterms:W3CDTF">2018-10-13T15:07:40Z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1033-9.1.0.4746</vt:lpwstr>
  </property>
</Properties>
</file>