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42" d="100"/>
          <a:sy n="42" d="100"/>
        </p:scale>
        <p:origin x="66"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7/11/2016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7/11/2016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7/11/2016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7/11/2016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7/11/2016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7/11/2016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7/11/2016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7/11/2016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7/11/2016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7/11/2016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7/11/2016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7/11/2016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7/11/2016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7/11/2016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7/11/2016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7/11/2016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7/11/2016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7/11/2016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13286" y="953513"/>
            <a:ext cx="10410273" cy="2677648"/>
          </a:xfrm>
        </p:spPr>
        <p:txBody>
          <a:bodyPr/>
          <a:lstStyle/>
          <a:p>
            <a:pPr algn="ctr"/>
            <a:r>
              <a:rPr lang="es-EC" sz="3600" b="1" dirty="0" smtClean="0"/>
              <a:t>UNIVERSIDAD NACIONAL DE CHIMBORAZO</a:t>
            </a:r>
            <a:r>
              <a:rPr lang="es-EC" sz="3600" dirty="0" smtClean="0"/>
              <a:t/>
            </a:r>
            <a:br>
              <a:rPr lang="es-EC" sz="3600" dirty="0" smtClean="0"/>
            </a:br>
            <a:r>
              <a:rPr lang="es-EC" sz="3600" dirty="0" smtClean="0"/>
              <a:t>SISTEMAS Y COMPUTACION</a:t>
            </a:r>
            <a:br>
              <a:rPr lang="es-EC" sz="3600" dirty="0" smtClean="0"/>
            </a:br>
            <a:r>
              <a:rPr lang="es-EC" sz="3600" dirty="0" smtClean="0"/>
              <a:t>APLICACIONES WEB</a:t>
            </a:r>
            <a:endParaRPr lang="es-EC" sz="3600" dirty="0"/>
          </a:p>
        </p:txBody>
      </p:sp>
      <p:sp>
        <p:nvSpPr>
          <p:cNvPr id="3" name="Subtítulo 2"/>
          <p:cNvSpPr>
            <a:spLocks noGrp="1"/>
          </p:cNvSpPr>
          <p:nvPr>
            <p:ph type="subTitle" idx="1"/>
          </p:nvPr>
        </p:nvSpPr>
        <p:spPr>
          <a:xfrm>
            <a:off x="1311571" y="3979572"/>
            <a:ext cx="9813701" cy="1416676"/>
          </a:xfrm>
        </p:spPr>
        <p:txBody>
          <a:bodyPr>
            <a:normAutofit lnSpcReduction="10000"/>
          </a:bodyPr>
          <a:lstStyle/>
          <a:p>
            <a:pPr algn="ctr"/>
            <a:r>
              <a:rPr lang="es-EC" sz="2400" b="1" dirty="0" smtClean="0"/>
              <a:t>DOCENTE: ING. ALEJANDRA POZO.</a:t>
            </a:r>
          </a:p>
          <a:p>
            <a:pPr algn="ctr"/>
            <a:r>
              <a:rPr lang="es-EC" sz="2400" b="1" dirty="0"/>
              <a:t>NOMBRE: ANJELO </a:t>
            </a:r>
            <a:r>
              <a:rPr lang="es-EC" sz="2400" b="1" dirty="0" smtClean="0"/>
              <a:t>MINANGO.</a:t>
            </a:r>
          </a:p>
          <a:p>
            <a:pPr algn="ctr"/>
            <a:r>
              <a:rPr lang="es-EC" sz="2400" b="1" dirty="0" smtClean="0"/>
              <a:t>FECHA: 11/07/2016</a:t>
            </a:r>
            <a:endParaRPr lang="es-EC" sz="2400" b="1" dirty="0"/>
          </a:p>
        </p:txBody>
      </p:sp>
    </p:spTree>
    <p:extLst>
      <p:ext uri="{BB962C8B-B14F-4D97-AF65-F5344CB8AC3E}">
        <p14:creationId xmlns:p14="http://schemas.microsoft.com/office/powerpoint/2010/main" val="1644271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CONCLUSIONES</a:t>
            </a:r>
            <a:endParaRPr lang="es-EC" dirty="0"/>
          </a:p>
        </p:txBody>
      </p:sp>
      <p:sp>
        <p:nvSpPr>
          <p:cNvPr id="3" name="Marcador de contenido 2"/>
          <p:cNvSpPr>
            <a:spLocks noGrp="1"/>
          </p:cNvSpPr>
          <p:nvPr>
            <p:ph idx="1"/>
          </p:nvPr>
        </p:nvSpPr>
        <p:spPr/>
        <p:txBody>
          <a:bodyPr/>
          <a:lstStyle/>
          <a:p>
            <a:pPr lvl="0"/>
            <a:r>
              <a:rPr lang="es-EC" dirty="0"/>
              <a:t>Se puede apreciar una gran diferencia entre usar PHP solo en código es decir sin el uso de marcos de trabajo, y usando un marco como </a:t>
            </a:r>
            <a:r>
              <a:rPr lang="es-EC" dirty="0" err="1"/>
              <a:t>laravel</a:t>
            </a:r>
            <a:r>
              <a:rPr lang="es-EC" dirty="0"/>
              <a:t>, que simplifica tareas como reutilización de código, herramientas para vistas con </a:t>
            </a:r>
            <a:r>
              <a:rPr lang="es-EC" dirty="0" err="1"/>
              <a:t>blade</a:t>
            </a:r>
            <a:r>
              <a:rPr lang="es-EC" dirty="0"/>
              <a:t>, creación de controladores, funciones, etc., con </a:t>
            </a:r>
            <a:r>
              <a:rPr lang="es-EC" dirty="0" err="1"/>
              <a:t>artisan</a:t>
            </a:r>
            <a:r>
              <a:rPr lang="es-EC" dirty="0"/>
              <a:t>.</a:t>
            </a:r>
          </a:p>
          <a:p>
            <a:pPr lvl="0"/>
            <a:r>
              <a:rPr lang="es-EC" dirty="0" err="1"/>
              <a:t>Laravel</a:t>
            </a:r>
            <a:r>
              <a:rPr lang="es-EC" dirty="0"/>
              <a:t> es conocido por usar MVC pero, para usar MVC es necesario configurarlo, ya que este marco de trabajo adopta y hereda el patrón de arquitectura </a:t>
            </a:r>
            <a:r>
              <a:rPr lang="es-EC" dirty="0" err="1"/>
              <a:t>Routes</a:t>
            </a:r>
            <a:r>
              <a:rPr lang="es-EC" dirty="0"/>
              <a:t> </a:t>
            </a:r>
            <a:r>
              <a:rPr lang="es-EC" dirty="0" err="1"/>
              <a:t>with</a:t>
            </a:r>
            <a:r>
              <a:rPr lang="es-EC" dirty="0"/>
              <a:t> </a:t>
            </a:r>
            <a:r>
              <a:rPr lang="es-EC" dirty="0" err="1"/>
              <a:t>Closures</a:t>
            </a:r>
            <a:r>
              <a:rPr lang="es-EC" dirty="0"/>
              <a:t> de su antecesor </a:t>
            </a:r>
            <a:r>
              <a:rPr lang="es-EC" dirty="0" err="1"/>
              <a:t>Symfony</a:t>
            </a:r>
            <a:r>
              <a:rPr lang="es-EC"/>
              <a:t>, una de más mejores formas de desarrollar proyectos web.</a:t>
            </a:r>
          </a:p>
          <a:p>
            <a:endParaRPr lang="es-EC"/>
          </a:p>
        </p:txBody>
      </p:sp>
    </p:spTree>
    <p:extLst>
      <p:ext uri="{BB962C8B-B14F-4D97-AF65-F5344CB8AC3E}">
        <p14:creationId xmlns:p14="http://schemas.microsoft.com/office/powerpoint/2010/main" val="998145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smtClean="0"/>
              <a:t>LARAVEL - DEFINICION</a:t>
            </a:r>
            <a:endParaRPr lang="es-EC" b="1" dirty="0"/>
          </a:p>
        </p:txBody>
      </p:sp>
      <p:sp>
        <p:nvSpPr>
          <p:cNvPr id="3" name="Marcador de contenido 2"/>
          <p:cNvSpPr>
            <a:spLocks noGrp="1"/>
          </p:cNvSpPr>
          <p:nvPr>
            <p:ph idx="1"/>
          </p:nvPr>
        </p:nvSpPr>
        <p:spPr/>
        <p:txBody>
          <a:bodyPr>
            <a:normAutofit/>
          </a:bodyPr>
          <a:lstStyle/>
          <a:p>
            <a:pPr algn="just"/>
            <a:r>
              <a:rPr lang="es-EC" sz="2400" dirty="0" err="1" smtClean="0"/>
              <a:t>Laravel</a:t>
            </a:r>
            <a:r>
              <a:rPr lang="es-EC" sz="2400" dirty="0" smtClean="0"/>
              <a:t> es un Framework PHP que propone una forma de desarrollar aplicaciones web de un modo mas ágil, es un software de uso libre que de manera opcional nos permite usar el patrón de diseño MVC, pero el patrón que usa es Rutas con cierre, que reducen la cantidad de código y el tiempo de escritura. </a:t>
            </a:r>
            <a:r>
              <a:rPr lang="es-EC" sz="2400" dirty="0" err="1" smtClean="0"/>
              <a:t>Laravel</a:t>
            </a:r>
            <a:r>
              <a:rPr lang="es-EC" sz="2400" dirty="0" smtClean="0"/>
              <a:t> es potente marco de trabajo que muestra su creatividad al momento de escribir código.</a:t>
            </a:r>
            <a:endParaRPr lang="es-EC" sz="2400" dirty="0"/>
          </a:p>
        </p:txBody>
      </p:sp>
    </p:spTree>
    <p:extLst>
      <p:ext uri="{BB962C8B-B14F-4D97-AF65-F5344CB8AC3E}">
        <p14:creationId xmlns:p14="http://schemas.microsoft.com/office/powerpoint/2010/main" val="2657464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smtClean="0"/>
              <a:t>COMPOSER PARA LARAVEL</a:t>
            </a:r>
            <a:endParaRPr lang="es-EC" b="1" dirty="0"/>
          </a:p>
        </p:txBody>
      </p:sp>
      <p:sp>
        <p:nvSpPr>
          <p:cNvPr id="3" name="Marcador de contenido 2"/>
          <p:cNvSpPr>
            <a:spLocks noGrp="1"/>
          </p:cNvSpPr>
          <p:nvPr>
            <p:ph idx="1"/>
          </p:nvPr>
        </p:nvSpPr>
        <p:spPr/>
        <p:txBody>
          <a:bodyPr/>
          <a:lstStyle/>
          <a:p>
            <a:r>
              <a:rPr lang="es-EC" dirty="0" smtClean="0"/>
              <a:t>Sin </a:t>
            </a:r>
            <a:r>
              <a:rPr lang="es-EC" dirty="0" err="1" smtClean="0"/>
              <a:t>composer</a:t>
            </a:r>
            <a:r>
              <a:rPr lang="es-EC" dirty="0" smtClean="0"/>
              <a:t> tendríamos que buscar en internet todas las librerías y paquetes que necesitaríamos para lograr manejar las dependencias de </a:t>
            </a:r>
            <a:r>
              <a:rPr lang="es-EC" dirty="0" err="1" smtClean="0"/>
              <a:t>laravel</a:t>
            </a:r>
            <a:r>
              <a:rPr lang="es-EC" dirty="0" smtClean="0"/>
              <a:t>.</a:t>
            </a:r>
          </a:p>
          <a:p>
            <a:r>
              <a:rPr lang="es-EC" dirty="0" err="1" smtClean="0"/>
              <a:t>Composer</a:t>
            </a:r>
            <a:r>
              <a:rPr lang="es-EC" dirty="0" smtClean="0"/>
              <a:t> resuelve todas las dependencias indirectas y descarga automáticamente la versión correcta de cada paquete.</a:t>
            </a:r>
          </a:p>
          <a:p>
            <a:r>
              <a:rPr lang="es-EC" dirty="0" smtClean="0"/>
              <a:t>Para actualizar dependencias de nuestro proyecto, agregamos las mismas en </a:t>
            </a:r>
            <a:r>
              <a:rPr lang="es-EC" dirty="0" err="1" smtClean="0"/>
              <a:t>app</a:t>
            </a:r>
            <a:r>
              <a:rPr lang="es-EC" dirty="0" smtClean="0"/>
              <a:t>..</a:t>
            </a:r>
            <a:r>
              <a:rPr lang="es-EC" dirty="0" err="1" smtClean="0"/>
              <a:t>php</a:t>
            </a:r>
            <a:r>
              <a:rPr lang="es-EC" dirty="0" smtClean="0"/>
              <a:t> y luego en consola </a:t>
            </a:r>
            <a:r>
              <a:rPr lang="es-EC" dirty="0" err="1" smtClean="0"/>
              <a:t>composer</a:t>
            </a:r>
            <a:r>
              <a:rPr lang="es-EC" dirty="0" smtClean="0"/>
              <a:t> </a:t>
            </a:r>
            <a:r>
              <a:rPr lang="es-EC" dirty="0" err="1" smtClean="0"/>
              <a:t>update</a:t>
            </a:r>
            <a:endParaRPr lang="es-EC" dirty="0"/>
          </a:p>
        </p:txBody>
      </p:sp>
    </p:spTree>
    <p:extLst>
      <p:ext uri="{BB962C8B-B14F-4D97-AF65-F5344CB8AC3E}">
        <p14:creationId xmlns:p14="http://schemas.microsoft.com/office/powerpoint/2010/main" val="1764994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smtClean="0"/>
              <a:t>LARAVEL – MVC </a:t>
            </a:r>
            <a:r>
              <a:rPr lang="es-EC" b="1" dirty="0" err="1" smtClean="0"/>
              <a:t>ó</a:t>
            </a:r>
            <a:r>
              <a:rPr lang="es-EC" b="1" dirty="0" smtClean="0"/>
              <a:t> RUTAS CON CIERRE</a:t>
            </a:r>
            <a:endParaRPr lang="es-EC" b="1" dirty="0"/>
          </a:p>
        </p:txBody>
      </p:sp>
      <p:sp>
        <p:nvSpPr>
          <p:cNvPr id="3" name="Marcador de contenido 2"/>
          <p:cNvSpPr>
            <a:spLocks noGrp="1"/>
          </p:cNvSpPr>
          <p:nvPr>
            <p:ph idx="1"/>
          </p:nvPr>
        </p:nvSpPr>
        <p:spPr/>
        <p:txBody>
          <a:bodyPr/>
          <a:lstStyle/>
          <a:p>
            <a:pPr algn="just"/>
            <a:r>
              <a:rPr lang="es-EC" dirty="0" smtClean="0"/>
              <a:t>En MVC necesitamos crear un controlador, en este ejemplo. Un controlador con el nombre usuario y una acción listar similar en PHP:</a:t>
            </a:r>
            <a:endParaRPr lang="es-EC" dirty="0"/>
          </a:p>
        </p:txBody>
      </p:sp>
      <p:pic>
        <p:nvPicPr>
          <p:cNvPr id="4" name="Imagen 3"/>
          <p:cNvPicPr>
            <a:picLocks noChangeAspect="1"/>
          </p:cNvPicPr>
          <p:nvPr/>
        </p:nvPicPr>
        <p:blipFill rotWithShape="1">
          <a:blip r:embed="rId2"/>
          <a:srcRect l="2764" t="38750" r="54000" b="18438"/>
          <a:stretch/>
        </p:blipFill>
        <p:spPr>
          <a:xfrm>
            <a:off x="2735310" y="3337560"/>
            <a:ext cx="5600700" cy="3131820"/>
          </a:xfrm>
          <a:prstGeom prst="rect">
            <a:avLst/>
          </a:prstGeom>
        </p:spPr>
      </p:pic>
    </p:spTree>
    <p:extLst>
      <p:ext uri="{BB962C8B-B14F-4D97-AF65-F5344CB8AC3E}">
        <p14:creationId xmlns:p14="http://schemas.microsoft.com/office/powerpoint/2010/main" val="2612566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LARAVEL – MVC </a:t>
            </a:r>
            <a:r>
              <a:rPr lang="es-EC" b="1" dirty="0" err="1"/>
              <a:t>ó</a:t>
            </a:r>
            <a:r>
              <a:rPr lang="es-EC" b="1" dirty="0"/>
              <a:t> RUTAS CON CIERRE</a:t>
            </a:r>
          </a:p>
        </p:txBody>
      </p:sp>
      <p:sp>
        <p:nvSpPr>
          <p:cNvPr id="3" name="Marcador de contenido 2"/>
          <p:cNvSpPr>
            <a:spLocks noGrp="1"/>
          </p:cNvSpPr>
          <p:nvPr>
            <p:ph idx="1"/>
          </p:nvPr>
        </p:nvSpPr>
        <p:spPr/>
        <p:txBody>
          <a:bodyPr/>
          <a:lstStyle/>
          <a:p>
            <a:r>
              <a:rPr lang="es-EC" dirty="0" err="1" smtClean="0"/>
              <a:t>Laravel</a:t>
            </a:r>
            <a:r>
              <a:rPr lang="es-EC" dirty="0" smtClean="0"/>
              <a:t> es mucho mas directo en su código, al desarrollar ya viene predefinido a usar </a:t>
            </a:r>
            <a:r>
              <a:rPr lang="es-EC" dirty="0" err="1" smtClean="0"/>
              <a:t>Routers</a:t>
            </a:r>
            <a:r>
              <a:rPr lang="es-EC" dirty="0" smtClean="0"/>
              <a:t> </a:t>
            </a:r>
            <a:r>
              <a:rPr lang="es-EC" dirty="0" err="1" smtClean="0"/>
              <a:t>with</a:t>
            </a:r>
            <a:r>
              <a:rPr lang="es-EC" dirty="0" smtClean="0"/>
              <a:t> </a:t>
            </a:r>
            <a:r>
              <a:rPr lang="es-EC" dirty="0" err="1" smtClean="0"/>
              <a:t>Closures</a:t>
            </a:r>
            <a:r>
              <a:rPr lang="es-EC" dirty="0" smtClean="0"/>
              <a:t>.</a:t>
            </a:r>
          </a:p>
          <a:p>
            <a:endParaRPr lang="es-EC" dirty="0"/>
          </a:p>
        </p:txBody>
      </p:sp>
      <p:pic>
        <p:nvPicPr>
          <p:cNvPr id="4" name="Imagen 3"/>
          <p:cNvPicPr>
            <a:picLocks noChangeAspect="1"/>
          </p:cNvPicPr>
          <p:nvPr/>
        </p:nvPicPr>
        <p:blipFill rotWithShape="1">
          <a:blip r:embed="rId2"/>
          <a:srcRect l="2589" t="51563" r="53646" b="24375"/>
          <a:stretch/>
        </p:blipFill>
        <p:spPr>
          <a:xfrm>
            <a:off x="2263348" y="3545840"/>
            <a:ext cx="6544623" cy="2032000"/>
          </a:xfrm>
          <a:prstGeom prst="rect">
            <a:avLst/>
          </a:prstGeom>
        </p:spPr>
      </p:pic>
    </p:spTree>
    <p:extLst>
      <p:ext uri="{BB962C8B-B14F-4D97-AF65-F5344CB8AC3E}">
        <p14:creationId xmlns:p14="http://schemas.microsoft.com/office/powerpoint/2010/main" val="13811311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smtClean="0"/>
              <a:t>HERRAMIENTAS DE LARAVEL</a:t>
            </a:r>
            <a:endParaRPr lang="es-EC" b="1" dirty="0"/>
          </a:p>
        </p:txBody>
      </p:sp>
      <p:sp>
        <p:nvSpPr>
          <p:cNvPr id="3" name="Marcador de contenido 2"/>
          <p:cNvSpPr>
            <a:spLocks noGrp="1"/>
          </p:cNvSpPr>
          <p:nvPr>
            <p:ph idx="1"/>
          </p:nvPr>
        </p:nvSpPr>
        <p:spPr/>
        <p:txBody>
          <a:bodyPr/>
          <a:lstStyle/>
          <a:p>
            <a:r>
              <a:rPr lang="es-EC" dirty="0" smtClean="0"/>
              <a:t>MANEJO DE DATOS EN LARAVEL</a:t>
            </a:r>
          </a:p>
          <a:p>
            <a:r>
              <a:rPr lang="es-EC" dirty="0" smtClean="0"/>
              <a:t>El Mapeo Objeto-Relacional es una técnica de programación para convertir datos entre el sistema de tipos utilizando un lenguaje OO, posibilitando en uso de Herencia y Polimorfismo. </a:t>
            </a:r>
            <a:r>
              <a:rPr lang="es-EC" dirty="0" err="1" smtClean="0"/>
              <a:t>Eloquent</a:t>
            </a:r>
            <a:r>
              <a:rPr lang="es-EC" dirty="0" smtClean="0"/>
              <a:t> es opcional si se desea utilizar ORM, también se puede utilizar creación de modelos (MVC).</a:t>
            </a:r>
            <a:endParaRPr lang="es-EC" dirty="0"/>
          </a:p>
          <a:p>
            <a:r>
              <a:rPr lang="es-EC" dirty="0" smtClean="0"/>
              <a:t>CREAMOS UNA CLASE Y LA RUTA QUE INTERACTUA CON LA CLASE MODELO</a:t>
            </a:r>
          </a:p>
          <a:p>
            <a:r>
              <a:rPr lang="es-EC" dirty="0" smtClean="0"/>
              <a:t>VISTAS, usando BLADE</a:t>
            </a:r>
          </a:p>
          <a:p>
            <a:r>
              <a:rPr lang="es-EC" dirty="0" smtClean="0"/>
              <a:t>Como sistema de procesamiento de plantillas llamado </a:t>
            </a:r>
            <a:r>
              <a:rPr lang="es-EC" dirty="0" err="1" smtClean="0"/>
              <a:t>Blade</a:t>
            </a:r>
            <a:r>
              <a:rPr lang="es-EC" dirty="0" smtClean="0"/>
              <a:t>, sistema de plantillas, incluye un sistema de cache que lo hace mucho mas rápido, </a:t>
            </a:r>
            <a:endParaRPr lang="es-EC" dirty="0"/>
          </a:p>
        </p:txBody>
      </p:sp>
    </p:spTree>
    <p:extLst>
      <p:ext uri="{BB962C8B-B14F-4D97-AF65-F5344CB8AC3E}">
        <p14:creationId xmlns:p14="http://schemas.microsoft.com/office/powerpoint/2010/main" val="1701323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smtClean="0"/>
              <a:t>HERRAMIENTAS DE LARAVEL</a:t>
            </a:r>
            <a:endParaRPr lang="es-EC" b="1" dirty="0"/>
          </a:p>
        </p:txBody>
      </p:sp>
      <p:sp>
        <p:nvSpPr>
          <p:cNvPr id="3" name="Marcador de contenido 2"/>
          <p:cNvSpPr>
            <a:spLocks noGrp="1"/>
          </p:cNvSpPr>
          <p:nvPr>
            <p:ph idx="1"/>
          </p:nvPr>
        </p:nvSpPr>
        <p:spPr/>
        <p:txBody>
          <a:bodyPr/>
          <a:lstStyle/>
          <a:p>
            <a:r>
              <a:rPr lang="es-EC" dirty="0" err="1" smtClean="0"/>
              <a:t>Blade</a:t>
            </a:r>
            <a:r>
              <a:rPr lang="es-EC" dirty="0" smtClean="0"/>
              <a:t>, permite una sintaxis mucho mas reducida en su escritura, por ejemplo en PHP: </a:t>
            </a:r>
          </a:p>
          <a:p>
            <a:r>
              <a:rPr lang="es-EC" b="1" dirty="0" smtClean="0"/>
              <a:t>&lt;</a:t>
            </a:r>
            <a:r>
              <a:rPr lang="es-EC" b="1" dirty="0" err="1" smtClean="0"/>
              <a:t>php</a:t>
            </a:r>
            <a:r>
              <a:rPr lang="es-EC" b="1" dirty="0" smtClean="0"/>
              <a:t> echo $</a:t>
            </a:r>
            <a:r>
              <a:rPr lang="es-EC" b="1" dirty="0" err="1" smtClean="0"/>
              <a:t>mi_nombre</a:t>
            </a:r>
            <a:r>
              <a:rPr lang="es-EC" b="1" dirty="0" smtClean="0"/>
              <a:t>; &gt;</a:t>
            </a:r>
          </a:p>
          <a:p>
            <a:r>
              <a:rPr lang="es-EC" dirty="0" smtClean="0"/>
              <a:t>En </a:t>
            </a:r>
            <a:r>
              <a:rPr lang="es-EC" dirty="0" err="1" smtClean="0"/>
              <a:t>Blade</a:t>
            </a:r>
            <a:r>
              <a:rPr lang="es-EC" dirty="0" smtClean="0"/>
              <a:t> se escribiría: </a:t>
            </a:r>
          </a:p>
          <a:p>
            <a:r>
              <a:rPr lang="es-EC" b="1" dirty="0" smtClean="0"/>
              <a:t>{{$</a:t>
            </a:r>
            <a:r>
              <a:rPr lang="es-EC" b="1" dirty="0" err="1" smtClean="0"/>
              <a:t>mi_nombre</a:t>
            </a:r>
            <a:r>
              <a:rPr lang="es-EC" b="1" dirty="0" smtClean="0"/>
              <a:t>]]</a:t>
            </a:r>
            <a:endParaRPr lang="es-EC" dirty="0" smtClean="0"/>
          </a:p>
          <a:p>
            <a:r>
              <a:rPr lang="es-EC" dirty="0" smtClean="0"/>
              <a:t>USO DE LAYOUTS CON BLADE</a:t>
            </a:r>
          </a:p>
          <a:p>
            <a:r>
              <a:rPr lang="es-EC" dirty="0" smtClean="0"/>
              <a:t>Definiendo el HTML global y las zonas a incluir, un solo archivo que solo hará necesario implementar el @</a:t>
            </a:r>
            <a:r>
              <a:rPr lang="es-EC" dirty="0" err="1" smtClean="0"/>
              <a:t>layout</a:t>
            </a:r>
            <a:r>
              <a:rPr lang="es-EC" dirty="0" smtClean="0"/>
              <a:t>(‘modelo’) a utilizar, definiendo la zona @</a:t>
            </a:r>
            <a:r>
              <a:rPr lang="es-EC" dirty="0" err="1" smtClean="0"/>
              <a:t>section</a:t>
            </a:r>
            <a:r>
              <a:rPr lang="es-EC" dirty="0" smtClean="0"/>
              <a:t>(‘titulo’) y cerrando la sección @</a:t>
            </a:r>
            <a:r>
              <a:rPr lang="es-EC" dirty="0" err="1" smtClean="0"/>
              <a:t>endsection</a:t>
            </a:r>
            <a:endParaRPr lang="es-EC" dirty="0" smtClean="0"/>
          </a:p>
        </p:txBody>
      </p:sp>
    </p:spTree>
    <p:extLst>
      <p:ext uri="{BB962C8B-B14F-4D97-AF65-F5344CB8AC3E}">
        <p14:creationId xmlns:p14="http://schemas.microsoft.com/office/powerpoint/2010/main" val="274844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HERRAMIENTAS DE LARAVEL</a:t>
            </a:r>
            <a:endParaRPr lang="es-EC" dirty="0"/>
          </a:p>
        </p:txBody>
      </p:sp>
      <p:sp>
        <p:nvSpPr>
          <p:cNvPr id="3" name="Marcador de contenido 2"/>
          <p:cNvSpPr>
            <a:spLocks noGrp="1"/>
          </p:cNvSpPr>
          <p:nvPr>
            <p:ph idx="1"/>
          </p:nvPr>
        </p:nvSpPr>
        <p:spPr/>
        <p:txBody>
          <a:bodyPr/>
          <a:lstStyle/>
          <a:p>
            <a:r>
              <a:rPr lang="es-EC" dirty="0" err="1"/>
              <a:t>Unit</a:t>
            </a:r>
            <a:r>
              <a:rPr lang="es-EC" dirty="0"/>
              <a:t> </a:t>
            </a:r>
            <a:r>
              <a:rPr lang="es-EC" dirty="0" err="1" smtClean="0"/>
              <a:t>Testing</a:t>
            </a:r>
            <a:endParaRPr lang="es-EC" dirty="0" smtClean="0"/>
          </a:p>
          <a:p>
            <a:r>
              <a:rPr lang="es-EC" dirty="0"/>
              <a:t>Cola de tareas (</a:t>
            </a:r>
            <a:r>
              <a:rPr lang="es-EC" dirty="0" err="1"/>
              <a:t>Queues</a:t>
            </a:r>
            <a:r>
              <a:rPr lang="es-EC" dirty="0" smtClean="0"/>
              <a:t>)</a:t>
            </a:r>
          </a:p>
          <a:p>
            <a:r>
              <a:rPr lang="es-EC" dirty="0" smtClean="0"/>
              <a:t>Eventos</a:t>
            </a:r>
          </a:p>
          <a:p>
            <a:r>
              <a:rPr lang="es-EC" dirty="0"/>
              <a:t>Micro-servicios y </a:t>
            </a:r>
            <a:r>
              <a:rPr lang="es-EC" dirty="0" err="1"/>
              <a:t>APIs</a:t>
            </a:r>
            <a:endParaRPr lang="es-EC" dirty="0"/>
          </a:p>
        </p:txBody>
      </p:sp>
    </p:spTree>
    <p:extLst>
      <p:ext uri="{BB962C8B-B14F-4D97-AF65-F5344CB8AC3E}">
        <p14:creationId xmlns:p14="http://schemas.microsoft.com/office/powerpoint/2010/main" val="388810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VENTAJAS DE LARAVEL</a:t>
            </a:r>
            <a:endParaRPr lang="es-EC" dirty="0"/>
          </a:p>
        </p:txBody>
      </p:sp>
      <p:sp>
        <p:nvSpPr>
          <p:cNvPr id="3" name="Marcador de contenido 2"/>
          <p:cNvSpPr>
            <a:spLocks noGrp="1"/>
          </p:cNvSpPr>
          <p:nvPr>
            <p:ph idx="1"/>
          </p:nvPr>
        </p:nvSpPr>
        <p:spPr/>
        <p:txBody>
          <a:bodyPr/>
          <a:lstStyle/>
          <a:p>
            <a:pPr lvl="0"/>
            <a:r>
              <a:rPr lang="es-EC" dirty="0"/>
              <a:t>Reduce costos y tiempos en el desarrollo y mantenimiento.</a:t>
            </a:r>
          </a:p>
          <a:p>
            <a:pPr lvl="0"/>
            <a:r>
              <a:rPr lang="es-EC" dirty="0"/>
              <a:t>El aprendizaje básico de inicio es realmente bajo, gracias a su gran ayuda mediante clases y funciones.</a:t>
            </a:r>
          </a:p>
          <a:p>
            <a:pPr lvl="0"/>
            <a:r>
              <a:rPr lang="es-EC" dirty="0"/>
              <a:t>Flexible y adaptable tanto para MVC como para el ruteo</a:t>
            </a:r>
            <a:r>
              <a:rPr lang="es-EC" dirty="0" smtClean="0"/>
              <a:t>.</a:t>
            </a:r>
          </a:p>
          <a:p>
            <a:pPr lvl="0"/>
            <a:r>
              <a:rPr lang="es-EC" dirty="0"/>
              <a:t>Consigue plantillas simples y limpias en el código, conjunto al sistema de cache mencionado capaz de hacer más rápidas las acciones, mejorando el rendimiento de la aplicación. </a:t>
            </a:r>
          </a:p>
          <a:p>
            <a:pPr lvl="0"/>
            <a:r>
              <a:rPr lang="es-EC" dirty="0"/>
              <a:t>Manejo de bases de datos más interactiva, compatible con un gran número de motores de bases, entre ellas </a:t>
            </a:r>
            <a:r>
              <a:rPr lang="es-EC" dirty="0" err="1"/>
              <a:t>PostgreSQL</a:t>
            </a:r>
            <a:r>
              <a:rPr lang="es-EC" dirty="0"/>
              <a:t>.</a:t>
            </a:r>
          </a:p>
          <a:p>
            <a:pPr lvl="0"/>
            <a:endParaRPr lang="es-EC" dirty="0"/>
          </a:p>
        </p:txBody>
      </p:sp>
    </p:spTree>
    <p:extLst>
      <p:ext uri="{BB962C8B-B14F-4D97-AF65-F5344CB8AC3E}">
        <p14:creationId xmlns:p14="http://schemas.microsoft.com/office/powerpoint/2010/main" val="16907888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113</TotalTime>
  <Words>598</Words>
  <Application>Microsoft Office PowerPoint</Application>
  <PresentationFormat>Panorámica</PresentationFormat>
  <Paragraphs>41</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Gothic</vt:lpstr>
      <vt:lpstr>Wingdings 3</vt:lpstr>
      <vt:lpstr>Sala de reuniones Ion</vt:lpstr>
      <vt:lpstr>UNIVERSIDAD NACIONAL DE CHIMBORAZO SISTEMAS Y COMPUTACION APLICACIONES WEB</vt:lpstr>
      <vt:lpstr>LARAVEL - DEFINICION</vt:lpstr>
      <vt:lpstr>COMPOSER PARA LARAVEL</vt:lpstr>
      <vt:lpstr>LARAVEL – MVC ó RUTAS CON CIERRE</vt:lpstr>
      <vt:lpstr>LARAVEL – MVC ó RUTAS CON CIERRE</vt:lpstr>
      <vt:lpstr>HERRAMIENTAS DE LARAVEL</vt:lpstr>
      <vt:lpstr>HERRAMIENTAS DE LARAVEL</vt:lpstr>
      <vt:lpstr>HERRAMIENTAS DE LARAVEL</vt:lpstr>
      <vt:lpstr>VENTAJAS DE LARAVEL</vt:lpstr>
      <vt:lpstr>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NACIONAL DE CHIMBORAZO SISTEMAS Y COMPUTACION APLICACIONES WEB</dc:title>
  <dc:creator>Nest2F</dc:creator>
  <cp:lastModifiedBy>Nest2F</cp:lastModifiedBy>
  <cp:revision>7</cp:revision>
  <dcterms:created xsi:type="dcterms:W3CDTF">2016-07-11T16:41:19Z</dcterms:created>
  <dcterms:modified xsi:type="dcterms:W3CDTF">2016-07-11T18:35:01Z</dcterms:modified>
</cp:coreProperties>
</file>