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1" r:id="rId2"/>
    <p:sldId id="397" r:id="rId3"/>
    <p:sldId id="422" r:id="rId4"/>
    <p:sldId id="399" r:id="rId5"/>
    <p:sldId id="443" r:id="rId6"/>
    <p:sldId id="442" r:id="rId7"/>
    <p:sldId id="444" r:id="rId8"/>
    <p:sldId id="441" r:id="rId9"/>
    <p:sldId id="438" r:id="rId10"/>
    <p:sldId id="426" r:id="rId11"/>
    <p:sldId id="4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7E3"/>
    <a:srgbClr val="4EB4B7"/>
    <a:srgbClr val="AECEEA"/>
    <a:srgbClr val="798AB7"/>
    <a:srgbClr val="DFF1F5"/>
    <a:srgbClr val="B1DEE8"/>
    <a:srgbClr val="B54B48"/>
    <a:srgbClr val="338699"/>
    <a:srgbClr val="FFF2E5"/>
    <a:srgbClr val="F44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5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00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6000" y="3428999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33547" y="0"/>
            <a:ext cx="7558454" cy="6858000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58454" cy="6858000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42018" y="1194203"/>
            <a:ext cx="4051246" cy="2559182"/>
          </a:xfrm>
          <a:custGeom>
            <a:avLst/>
            <a:gdLst>
              <a:gd name="connsiteX0" fmla="*/ 0 w 4051246"/>
              <a:gd name="connsiteY0" fmla="*/ 0 h 2559182"/>
              <a:gd name="connsiteX1" fmla="*/ 4051246 w 4051246"/>
              <a:gd name="connsiteY1" fmla="*/ 0 h 2559182"/>
              <a:gd name="connsiteX2" fmla="*/ 4051246 w 4051246"/>
              <a:gd name="connsiteY2" fmla="*/ 2559182 h 2559182"/>
              <a:gd name="connsiteX3" fmla="*/ 0 w 4051246"/>
              <a:gd name="connsiteY3" fmla="*/ 2559182 h 255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246" h="2559182">
                <a:moveTo>
                  <a:pt x="0" y="0"/>
                </a:moveTo>
                <a:lnTo>
                  <a:pt x="4051246" y="0"/>
                </a:lnTo>
                <a:lnTo>
                  <a:pt x="4051246" y="2559182"/>
                </a:lnTo>
                <a:lnTo>
                  <a:pt x="0" y="25591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2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2933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0200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145815" y="1939554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145815" y="4140907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658100" y="1939555"/>
            <a:ext cx="3962400" cy="4320570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71500" y="1939554"/>
            <a:ext cx="3962400" cy="4320570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633713" y="1939553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633713" y="4140907"/>
            <a:ext cx="2412472" cy="2119217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6576" y="1745273"/>
            <a:ext cx="3367454" cy="3367454"/>
          </a:xfrm>
          <a:custGeom>
            <a:avLst/>
            <a:gdLst>
              <a:gd name="connsiteX0" fmla="*/ 1683727 w 3367454"/>
              <a:gd name="connsiteY0" fmla="*/ 0 h 3367454"/>
              <a:gd name="connsiteX1" fmla="*/ 3367454 w 3367454"/>
              <a:gd name="connsiteY1" fmla="*/ 0 h 3367454"/>
              <a:gd name="connsiteX2" fmla="*/ 3367454 w 3367454"/>
              <a:gd name="connsiteY2" fmla="*/ 1683727 h 3367454"/>
              <a:gd name="connsiteX3" fmla="*/ 1683727 w 3367454"/>
              <a:gd name="connsiteY3" fmla="*/ 3367454 h 3367454"/>
              <a:gd name="connsiteX4" fmla="*/ 0 w 3367454"/>
              <a:gd name="connsiteY4" fmla="*/ 1683727 h 3367454"/>
              <a:gd name="connsiteX5" fmla="*/ 1683727 w 3367454"/>
              <a:gd name="connsiteY5" fmla="*/ 0 h 336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7454" h="3367454">
                <a:moveTo>
                  <a:pt x="1683727" y="0"/>
                </a:moveTo>
                <a:lnTo>
                  <a:pt x="3367454" y="0"/>
                </a:lnTo>
                <a:lnTo>
                  <a:pt x="3367454" y="1683727"/>
                </a:lnTo>
                <a:cubicBezTo>
                  <a:pt x="3367454" y="2613624"/>
                  <a:pt x="2613624" y="3367454"/>
                  <a:pt x="1683727" y="3367454"/>
                </a:cubicBezTo>
                <a:cubicBezTo>
                  <a:pt x="753830" y="3367454"/>
                  <a:pt x="0" y="2613624"/>
                  <a:pt x="0" y="1683727"/>
                </a:cubicBezTo>
                <a:cubicBezTo>
                  <a:pt x="0" y="753830"/>
                  <a:pt x="753830" y="0"/>
                  <a:pt x="16837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4014" y="1552712"/>
            <a:ext cx="3752576" cy="3752576"/>
          </a:xfrm>
          <a:custGeom>
            <a:avLst/>
            <a:gdLst>
              <a:gd name="connsiteX0" fmla="*/ 768990 w 3752576"/>
              <a:gd name="connsiteY0" fmla="*/ 0 h 3752576"/>
              <a:gd name="connsiteX1" fmla="*/ 1876288 w 3752576"/>
              <a:gd name="connsiteY1" fmla="*/ 1107298 h 3752576"/>
              <a:gd name="connsiteX2" fmla="*/ 2983586 w 3752576"/>
              <a:gd name="connsiteY2" fmla="*/ 0 h 3752576"/>
              <a:gd name="connsiteX3" fmla="*/ 3752576 w 3752576"/>
              <a:gd name="connsiteY3" fmla="*/ 768990 h 3752576"/>
              <a:gd name="connsiteX4" fmla="*/ 2645278 w 3752576"/>
              <a:gd name="connsiteY4" fmla="*/ 1876288 h 3752576"/>
              <a:gd name="connsiteX5" fmla="*/ 3752576 w 3752576"/>
              <a:gd name="connsiteY5" fmla="*/ 2983586 h 3752576"/>
              <a:gd name="connsiteX6" fmla="*/ 2983586 w 3752576"/>
              <a:gd name="connsiteY6" fmla="*/ 3752576 h 3752576"/>
              <a:gd name="connsiteX7" fmla="*/ 1876288 w 3752576"/>
              <a:gd name="connsiteY7" fmla="*/ 2645278 h 3752576"/>
              <a:gd name="connsiteX8" fmla="*/ 768990 w 3752576"/>
              <a:gd name="connsiteY8" fmla="*/ 3752576 h 3752576"/>
              <a:gd name="connsiteX9" fmla="*/ 0 w 3752576"/>
              <a:gd name="connsiteY9" fmla="*/ 2983586 h 3752576"/>
              <a:gd name="connsiteX10" fmla="*/ 1107298 w 3752576"/>
              <a:gd name="connsiteY10" fmla="*/ 1876288 h 3752576"/>
              <a:gd name="connsiteX11" fmla="*/ 0 w 3752576"/>
              <a:gd name="connsiteY11" fmla="*/ 768990 h 37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52576" h="3752576">
                <a:moveTo>
                  <a:pt x="768990" y="0"/>
                </a:moveTo>
                <a:lnTo>
                  <a:pt x="1876288" y="1107298"/>
                </a:lnTo>
                <a:lnTo>
                  <a:pt x="2983586" y="0"/>
                </a:lnTo>
                <a:lnTo>
                  <a:pt x="3752576" y="768990"/>
                </a:lnTo>
                <a:lnTo>
                  <a:pt x="2645278" y="1876288"/>
                </a:lnTo>
                <a:lnTo>
                  <a:pt x="3752576" y="2983586"/>
                </a:lnTo>
                <a:lnTo>
                  <a:pt x="2983586" y="3752576"/>
                </a:lnTo>
                <a:lnTo>
                  <a:pt x="1876288" y="2645278"/>
                </a:lnTo>
                <a:lnTo>
                  <a:pt x="768990" y="3752576"/>
                </a:lnTo>
                <a:lnTo>
                  <a:pt x="0" y="2983586"/>
                </a:lnTo>
                <a:lnTo>
                  <a:pt x="1107298" y="1876288"/>
                </a:lnTo>
                <a:lnTo>
                  <a:pt x="0" y="768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70126" y="1656720"/>
            <a:ext cx="4111690" cy="3544560"/>
          </a:xfrm>
          <a:custGeom>
            <a:avLst/>
            <a:gdLst>
              <a:gd name="connsiteX0" fmla="*/ 0 w 3477532"/>
              <a:gd name="connsiteY0" fmla="*/ 0 h 2997872"/>
              <a:gd name="connsiteX1" fmla="*/ 3477532 w 3477532"/>
              <a:gd name="connsiteY1" fmla="*/ 0 h 2997872"/>
              <a:gd name="connsiteX2" fmla="*/ 1738766 w 3477532"/>
              <a:gd name="connsiteY2" fmla="*/ 2997872 h 299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32" h="2997872">
                <a:moveTo>
                  <a:pt x="0" y="0"/>
                </a:moveTo>
                <a:lnTo>
                  <a:pt x="3477532" y="0"/>
                </a:lnTo>
                <a:lnTo>
                  <a:pt x="1738766" y="29978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-537288" y="-2748966"/>
            <a:ext cx="6016382" cy="6016382"/>
          </a:xfrm>
          <a:custGeom>
            <a:avLst/>
            <a:gdLst>
              <a:gd name="connsiteX0" fmla="*/ 4039571 w 6016382"/>
              <a:gd name="connsiteY0" fmla="*/ 0 h 6016382"/>
              <a:gd name="connsiteX1" fmla="*/ 6016382 w 6016382"/>
              <a:gd name="connsiteY1" fmla="*/ 1976811 h 6016382"/>
              <a:gd name="connsiteX2" fmla="*/ 1976811 w 6016382"/>
              <a:gd name="connsiteY2" fmla="*/ 6016382 h 6016382"/>
              <a:gd name="connsiteX3" fmla="*/ 0 w 6016382"/>
              <a:gd name="connsiteY3" fmla="*/ 4039571 h 60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382" h="6016382">
                <a:moveTo>
                  <a:pt x="4039571" y="0"/>
                </a:moveTo>
                <a:lnTo>
                  <a:pt x="6016382" y="1976811"/>
                </a:lnTo>
                <a:lnTo>
                  <a:pt x="1976811" y="6016382"/>
                </a:lnTo>
                <a:lnTo>
                  <a:pt x="0" y="4039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-2754756" y="1531262"/>
            <a:ext cx="3953622" cy="3953621"/>
          </a:xfrm>
          <a:custGeom>
            <a:avLst/>
            <a:gdLst>
              <a:gd name="connsiteX0" fmla="*/ 1976811 w 3953622"/>
              <a:gd name="connsiteY0" fmla="*/ 0 h 3953621"/>
              <a:gd name="connsiteX1" fmla="*/ 3953622 w 3953622"/>
              <a:gd name="connsiteY1" fmla="*/ 1976810 h 3953621"/>
              <a:gd name="connsiteX2" fmla="*/ 1976811 w 3953622"/>
              <a:gd name="connsiteY2" fmla="*/ 3953621 h 3953621"/>
              <a:gd name="connsiteX3" fmla="*/ 0 w 3953622"/>
              <a:gd name="connsiteY3" fmla="*/ 1976811 h 39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22" h="3953621">
                <a:moveTo>
                  <a:pt x="1976811" y="0"/>
                </a:moveTo>
                <a:lnTo>
                  <a:pt x="3953622" y="1976810"/>
                </a:lnTo>
                <a:lnTo>
                  <a:pt x="1976811" y="3953621"/>
                </a:lnTo>
                <a:lnTo>
                  <a:pt x="0" y="19768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683174" y="431124"/>
            <a:ext cx="6016382" cy="6016382"/>
          </a:xfrm>
          <a:custGeom>
            <a:avLst/>
            <a:gdLst>
              <a:gd name="connsiteX0" fmla="*/ 4039572 w 6016382"/>
              <a:gd name="connsiteY0" fmla="*/ 0 h 6016382"/>
              <a:gd name="connsiteX1" fmla="*/ 6016382 w 6016382"/>
              <a:gd name="connsiteY1" fmla="*/ 1976811 h 6016382"/>
              <a:gd name="connsiteX2" fmla="*/ 1976811 w 6016382"/>
              <a:gd name="connsiteY2" fmla="*/ 6016382 h 6016382"/>
              <a:gd name="connsiteX3" fmla="*/ 0 w 6016382"/>
              <a:gd name="connsiteY3" fmla="*/ 4039572 h 60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382" h="6016382">
                <a:moveTo>
                  <a:pt x="4039572" y="0"/>
                </a:moveTo>
                <a:lnTo>
                  <a:pt x="6016382" y="1976811"/>
                </a:lnTo>
                <a:lnTo>
                  <a:pt x="1976811" y="6016382"/>
                </a:lnTo>
                <a:lnTo>
                  <a:pt x="0" y="4039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4963402" y="-1786343"/>
            <a:ext cx="3953622" cy="3953621"/>
          </a:xfrm>
          <a:custGeom>
            <a:avLst/>
            <a:gdLst>
              <a:gd name="connsiteX0" fmla="*/ 1976812 w 3953622"/>
              <a:gd name="connsiteY0" fmla="*/ 0 h 3953621"/>
              <a:gd name="connsiteX1" fmla="*/ 3953622 w 3953622"/>
              <a:gd name="connsiteY1" fmla="*/ 1976810 h 3953621"/>
              <a:gd name="connsiteX2" fmla="*/ 1976811 w 3953622"/>
              <a:gd name="connsiteY2" fmla="*/ 3953621 h 3953621"/>
              <a:gd name="connsiteX3" fmla="*/ 0 w 3953622"/>
              <a:gd name="connsiteY3" fmla="*/ 1976811 h 39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22" h="3953621">
                <a:moveTo>
                  <a:pt x="1976812" y="0"/>
                </a:moveTo>
                <a:lnTo>
                  <a:pt x="3953622" y="1976810"/>
                </a:lnTo>
                <a:lnTo>
                  <a:pt x="1976811" y="3953621"/>
                </a:lnTo>
                <a:lnTo>
                  <a:pt x="0" y="19768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-554479" y="4711352"/>
            <a:ext cx="2973807" cy="2973808"/>
          </a:xfrm>
          <a:custGeom>
            <a:avLst/>
            <a:gdLst>
              <a:gd name="connsiteX0" fmla="*/ 996996 w 2973807"/>
              <a:gd name="connsiteY0" fmla="*/ 0 h 2973808"/>
              <a:gd name="connsiteX1" fmla="*/ 2973807 w 2973807"/>
              <a:gd name="connsiteY1" fmla="*/ 1976811 h 2973808"/>
              <a:gd name="connsiteX2" fmla="*/ 1976810 w 2973807"/>
              <a:gd name="connsiteY2" fmla="*/ 2973808 h 2973808"/>
              <a:gd name="connsiteX3" fmla="*/ 0 w 2973807"/>
              <a:gd name="connsiteY3" fmla="*/ 996997 h 297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3807" h="2973808">
                <a:moveTo>
                  <a:pt x="996996" y="0"/>
                </a:moveTo>
                <a:lnTo>
                  <a:pt x="2973807" y="1976811"/>
                </a:lnTo>
                <a:lnTo>
                  <a:pt x="1976810" y="2973808"/>
                </a:lnTo>
                <a:lnTo>
                  <a:pt x="0" y="996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45884" y="3692946"/>
            <a:ext cx="3109057" cy="5451108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81212" y="2644228"/>
            <a:ext cx="5083531" cy="3211279"/>
          </a:xfrm>
          <a:custGeom>
            <a:avLst/>
            <a:gdLst>
              <a:gd name="connsiteX0" fmla="*/ 0 w 5083531"/>
              <a:gd name="connsiteY0" fmla="*/ 0 h 3211279"/>
              <a:gd name="connsiteX1" fmla="*/ 5083531 w 5083531"/>
              <a:gd name="connsiteY1" fmla="*/ 0 h 3211279"/>
              <a:gd name="connsiteX2" fmla="*/ 5083531 w 5083531"/>
              <a:gd name="connsiteY2" fmla="*/ 3211279 h 3211279"/>
              <a:gd name="connsiteX3" fmla="*/ 0 w 5083531"/>
              <a:gd name="connsiteY3" fmla="*/ 3211279 h 32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3531" h="3211279">
                <a:moveTo>
                  <a:pt x="0" y="0"/>
                </a:moveTo>
                <a:lnTo>
                  <a:pt x="5083531" y="0"/>
                </a:lnTo>
                <a:lnTo>
                  <a:pt x="5083531" y="3211279"/>
                </a:lnTo>
                <a:lnTo>
                  <a:pt x="0" y="32112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26050" y="1263408"/>
            <a:ext cx="3136979" cy="4330782"/>
          </a:xfrm>
          <a:custGeom>
            <a:avLst/>
            <a:gdLst>
              <a:gd name="connsiteX0" fmla="*/ 6596 w 3136979"/>
              <a:gd name="connsiteY0" fmla="*/ 0 h 4330782"/>
              <a:gd name="connsiteX1" fmla="*/ 3132582 w 3136979"/>
              <a:gd name="connsiteY1" fmla="*/ 0 h 4330782"/>
              <a:gd name="connsiteX2" fmla="*/ 3136979 w 3136979"/>
              <a:gd name="connsiteY2" fmla="*/ 4836 h 4330782"/>
              <a:gd name="connsiteX3" fmla="*/ 3134780 w 3136979"/>
              <a:gd name="connsiteY3" fmla="*/ 4325946 h 4330782"/>
              <a:gd name="connsiteX4" fmla="*/ 3130383 w 3136979"/>
              <a:gd name="connsiteY4" fmla="*/ 4330782 h 4330782"/>
              <a:gd name="connsiteX5" fmla="*/ 4397 w 3136979"/>
              <a:gd name="connsiteY5" fmla="*/ 4330782 h 4330782"/>
              <a:gd name="connsiteX6" fmla="*/ 0 w 3136979"/>
              <a:gd name="connsiteY6" fmla="*/ 4325946 h 4330782"/>
              <a:gd name="connsiteX7" fmla="*/ 2198 w 3136979"/>
              <a:gd name="connsiteY7" fmla="*/ 4836 h 4330782"/>
              <a:gd name="connsiteX8" fmla="*/ 6596 w 3136979"/>
              <a:gd name="connsiteY8" fmla="*/ 0 h 43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979" h="4330782">
                <a:moveTo>
                  <a:pt x="6596" y="0"/>
                </a:moveTo>
                <a:cubicBezTo>
                  <a:pt x="3132582" y="0"/>
                  <a:pt x="3132582" y="0"/>
                  <a:pt x="3132582" y="0"/>
                </a:cubicBezTo>
                <a:cubicBezTo>
                  <a:pt x="3134780" y="0"/>
                  <a:pt x="3136979" y="2418"/>
                  <a:pt x="3136979" y="4836"/>
                </a:cubicBezTo>
                <a:lnTo>
                  <a:pt x="3134780" y="4325946"/>
                </a:lnTo>
                <a:cubicBezTo>
                  <a:pt x="3134780" y="4328364"/>
                  <a:pt x="3132582" y="4330782"/>
                  <a:pt x="3130383" y="4330782"/>
                </a:cubicBezTo>
                <a:cubicBezTo>
                  <a:pt x="4397" y="4330782"/>
                  <a:pt x="4397" y="4330782"/>
                  <a:pt x="4397" y="4330782"/>
                </a:cubicBezTo>
                <a:cubicBezTo>
                  <a:pt x="2198" y="4330782"/>
                  <a:pt x="0" y="4328364"/>
                  <a:pt x="0" y="4325946"/>
                </a:cubicBezTo>
                <a:cubicBezTo>
                  <a:pt x="2198" y="4836"/>
                  <a:pt x="2198" y="4836"/>
                  <a:pt x="2198" y="4836"/>
                </a:cubicBezTo>
                <a:cubicBezTo>
                  <a:pt x="2198" y="2418"/>
                  <a:pt x="4397" y="0"/>
                  <a:pt x="65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28605" y="1263408"/>
            <a:ext cx="3136979" cy="4330782"/>
          </a:xfrm>
          <a:custGeom>
            <a:avLst/>
            <a:gdLst>
              <a:gd name="connsiteX0" fmla="*/ 6595 w 3136979"/>
              <a:gd name="connsiteY0" fmla="*/ 0 h 4330782"/>
              <a:gd name="connsiteX1" fmla="*/ 3132581 w 3136979"/>
              <a:gd name="connsiteY1" fmla="*/ 0 h 4330782"/>
              <a:gd name="connsiteX2" fmla="*/ 3136979 w 3136979"/>
              <a:gd name="connsiteY2" fmla="*/ 4836 h 4330782"/>
              <a:gd name="connsiteX3" fmla="*/ 3134780 w 3136979"/>
              <a:gd name="connsiteY3" fmla="*/ 4325946 h 4330782"/>
              <a:gd name="connsiteX4" fmla="*/ 3130383 w 3136979"/>
              <a:gd name="connsiteY4" fmla="*/ 4330782 h 4330782"/>
              <a:gd name="connsiteX5" fmla="*/ 4397 w 3136979"/>
              <a:gd name="connsiteY5" fmla="*/ 4330782 h 4330782"/>
              <a:gd name="connsiteX6" fmla="*/ 0 w 3136979"/>
              <a:gd name="connsiteY6" fmla="*/ 4325946 h 4330782"/>
              <a:gd name="connsiteX7" fmla="*/ 2198 w 3136979"/>
              <a:gd name="connsiteY7" fmla="*/ 4836 h 4330782"/>
              <a:gd name="connsiteX8" fmla="*/ 6595 w 3136979"/>
              <a:gd name="connsiteY8" fmla="*/ 0 h 43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979" h="4330782">
                <a:moveTo>
                  <a:pt x="6595" y="0"/>
                </a:moveTo>
                <a:cubicBezTo>
                  <a:pt x="3132581" y="0"/>
                  <a:pt x="3132581" y="0"/>
                  <a:pt x="3132581" y="0"/>
                </a:cubicBezTo>
                <a:cubicBezTo>
                  <a:pt x="3134780" y="0"/>
                  <a:pt x="3136979" y="2418"/>
                  <a:pt x="3136979" y="4836"/>
                </a:cubicBezTo>
                <a:lnTo>
                  <a:pt x="3134780" y="4325946"/>
                </a:lnTo>
                <a:cubicBezTo>
                  <a:pt x="3134780" y="4328364"/>
                  <a:pt x="3132581" y="4330782"/>
                  <a:pt x="3130383" y="4330782"/>
                </a:cubicBezTo>
                <a:cubicBezTo>
                  <a:pt x="4397" y="4330782"/>
                  <a:pt x="4397" y="4330782"/>
                  <a:pt x="4397" y="4330782"/>
                </a:cubicBezTo>
                <a:cubicBezTo>
                  <a:pt x="2198" y="4330782"/>
                  <a:pt x="0" y="4328364"/>
                  <a:pt x="0" y="4325946"/>
                </a:cubicBezTo>
                <a:cubicBezTo>
                  <a:pt x="2198" y="4836"/>
                  <a:pt x="2198" y="4836"/>
                  <a:pt x="2198" y="4836"/>
                </a:cubicBezTo>
                <a:cubicBezTo>
                  <a:pt x="2198" y="2418"/>
                  <a:pt x="4397" y="0"/>
                  <a:pt x="65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930810" y="2519993"/>
            <a:ext cx="4330782" cy="3136979"/>
          </a:xfrm>
          <a:custGeom>
            <a:avLst/>
            <a:gdLst>
              <a:gd name="connsiteX0" fmla="*/ 4836 w 4330782"/>
              <a:gd name="connsiteY0" fmla="*/ 0 h 3136979"/>
              <a:gd name="connsiteX1" fmla="*/ 4325946 w 4330782"/>
              <a:gd name="connsiteY1" fmla="*/ 2198 h 3136979"/>
              <a:gd name="connsiteX2" fmla="*/ 4330782 w 4330782"/>
              <a:gd name="connsiteY2" fmla="*/ 6596 h 3136979"/>
              <a:gd name="connsiteX3" fmla="*/ 4330782 w 4330782"/>
              <a:gd name="connsiteY3" fmla="*/ 3132582 h 3136979"/>
              <a:gd name="connsiteX4" fmla="*/ 4325946 w 4330782"/>
              <a:gd name="connsiteY4" fmla="*/ 3136979 h 3136979"/>
              <a:gd name="connsiteX5" fmla="*/ 4836 w 4330782"/>
              <a:gd name="connsiteY5" fmla="*/ 3134780 h 3136979"/>
              <a:gd name="connsiteX6" fmla="*/ 0 w 4330782"/>
              <a:gd name="connsiteY6" fmla="*/ 3130383 h 3136979"/>
              <a:gd name="connsiteX7" fmla="*/ 0 w 4330782"/>
              <a:gd name="connsiteY7" fmla="*/ 4397 h 3136979"/>
              <a:gd name="connsiteX8" fmla="*/ 4836 w 4330782"/>
              <a:gd name="connsiteY8" fmla="*/ 0 h 31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82" h="3136979">
                <a:moveTo>
                  <a:pt x="4836" y="0"/>
                </a:moveTo>
                <a:cubicBezTo>
                  <a:pt x="4325946" y="2198"/>
                  <a:pt x="4325946" y="2198"/>
                  <a:pt x="4325946" y="2198"/>
                </a:cubicBezTo>
                <a:cubicBezTo>
                  <a:pt x="4328364" y="2198"/>
                  <a:pt x="4330782" y="4397"/>
                  <a:pt x="4330782" y="6596"/>
                </a:cubicBezTo>
                <a:cubicBezTo>
                  <a:pt x="4330782" y="3132582"/>
                  <a:pt x="4330782" y="3132582"/>
                  <a:pt x="4330782" y="3132582"/>
                </a:cubicBezTo>
                <a:cubicBezTo>
                  <a:pt x="4330782" y="3134780"/>
                  <a:pt x="4328364" y="3136979"/>
                  <a:pt x="4325946" y="3136979"/>
                </a:cubicBezTo>
                <a:lnTo>
                  <a:pt x="4836" y="3134780"/>
                </a:lnTo>
                <a:cubicBezTo>
                  <a:pt x="2418" y="3134780"/>
                  <a:pt x="0" y="3132582"/>
                  <a:pt x="0" y="3130383"/>
                </a:cubicBezTo>
                <a:cubicBezTo>
                  <a:pt x="0" y="4397"/>
                  <a:pt x="0" y="4397"/>
                  <a:pt x="0" y="4397"/>
                </a:cubicBezTo>
                <a:cubicBezTo>
                  <a:pt x="0" y="2198"/>
                  <a:pt x="2418" y="0"/>
                  <a:pt x="48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535069" y="-462372"/>
            <a:ext cx="8344313" cy="7867688"/>
          </a:xfrm>
          <a:custGeom>
            <a:avLst/>
            <a:gdLst>
              <a:gd name="connsiteX0" fmla="*/ 960424 w 8344313"/>
              <a:gd name="connsiteY0" fmla="*/ 4679740 h 7867688"/>
              <a:gd name="connsiteX1" fmla="*/ 945543 w 8344313"/>
              <a:gd name="connsiteY1" fmla="*/ 4686114 h 7867688"/>
              <a:gd name="connsiteX2" fmla="*/ 945543 w 8344313"/>
              <a:gd name="connsiteY2" fmla="*/ 4718494 h 7867688"/>
              <a:gd name="connsiteX3" fmla="*/ 928267 w 8344313"/>
              <a:gd name="connsiteY3" fmla="*/ 4734683 h 7867688"/>
              <a:gd name="connsiteX4" fmla="*/ 945543 w 8344313"/>
              <a:gd name="connsiteY4" fmla="*/ 4718494 h 7867688"/>
              <a:gd name="connsiteX5" fmla="*/ 960660 w 8344313"/>
              <a:gd name="connsiteY5" fmla="*/ 4702304 h 7867688"/>
              <a:gd name="connsiteX6" fmla="*/ 960660 w 8344313"/>
              <a:gd name="connsiteY6" fmla="*/ 4686114 h 7867688"/>
              <a:gd name="connsiteX7" fmla="*/ 960424 w 8344313"/>
              <a:gd name="connsiteY7" fmla="*/ 4679740 h 7867688"/>
              <a:gd name="connsiteX8" fmla="*/ 7947148 w 8344313"/>
              <a:gd name="connsiteY8" fmla="*/ 110 h 7867688"/>
              <a:gd name="connsiteX9" fmla="*/ 8081748 w 8344313"/>
              <a:gd name="connsiteY9" fmla="*/ 6231 h 7867688"/>
              <a:gd name="connsiteX10" fmla="*/ 8145455 w 8344313"/>
              <a:gd name="connsiteY10" fmla="*/ 22421 h 7867688"/>
              <a:gd name="connsiteX11" fmla="*/ 8336574 w 8344313"/>
              <a:gd name="connsiteY11" fmla="*/ 595534 h 7867688"/>
              <a:gd name="connsiteX12" fmla="*/ 8049355 w 8344313"/>
              <a:gd name="connsiteY12" fmla="*/ 1153536 h 7867688"/>
              <a:gd name="connsiteX13" fmla="*/ 7730823 w 8344313"/>
              <a:gd name="connsiteY13" fmla="*/ 1471933 h 7867688"/>
              <a:gd name="connsiteX14" fmla="*/ 7539703 w 8344313"/>
              <a:gd name="connsiteY14" fmla="*/ 1535612 h 7867688"/>
              <a:gd name="connsiteX15" fmla="*/ 7030052 w 8344313"/>
              <a:gd name="connsiteY15" fmla="*/ 1566912 h 7867688"/>
              <a:gd name="connsiteX16" fmla="*/ 6265574 w 8344313"/>
              <a:gd name="connsiteY16" fmla="*/ 1646781 h 7867688"/>
              <a:gd name="connsiteX17" fmla="*/ 4815442 w 8344313"/>
              <a:gd name="connsiteY17" fmla="*/ 1901498 h 7867688"/>
              <a:gd name="connsiteX18" fmla="*/ 4019651 w 8344313"/>
              <a:gd name="connsiteY18" fmla="*/ 2108725 h 7867688"/>
              <a:gd name="connsiteX19" fmla="*/ 3923551 w 8344313"/>
              <a:gd name="connsiteY19" fmla="*/ 2140025 h 7867688"/>
              <a:gd name="connsiteX20" fmla="*/ 3892238 w 8344313"/>
              <a:gd name="connsiteY20" fmla="*/ 2172404 h 7867688"/>
              <a:gd name="connsiteX21" fmla="*/ 3923551 w 8344313"/>
              <a:gd name="connsiteY21" fmla="*/ 2203704 h 7867688"/>
              <a:gd name="connsiteX22" fmla="*/ 4162180 w 8344313"/>
              <a:gd name="connsiteY22" fmla="*/ 2314873 h 7867688"/>
              <a:gd name="connsiteX23" fmla="*/ 5102661 w 8344313"/>
              <a:gd name="connsiteY23" fmla="*/ 2649458 h 7867688"/>
              <a:gd name="connsiteX24" fmla="*/ 5803432 w 8344313"/>
              <a:gd name="connsiteY24" fmla="*/ 2999154 h 7867688"/>
              <a:gd name="connsiteX25" fmla="*/ 6344397 w 8344313"/>
              <a:gd name="connsiteY25" fmla="*/ 3428719 h 7867688"/>
              <a:gd name="connsiteX26" fmla="*/ 6726636 w 8344313"/>
              <a:gd name="connsiteY26" fmla="*/ 4049322 h 7867688"/>
              <a:gd name="connsiteX27" fmla="*/ 6775226 w 8344313"/>
              <a:gd name="connsiteY27" fmla="*/ 4558756 h 7867688"/>
              <a:gd name="connsiteX28" fmla="*/ 6392987 w 8344313"/>
              <a:gd name="connsiteY28" fmla="*/ 5482644 h 7867688"/>
              <a:gd name="connsiteX29" fmla="*/ 6073375 w 8344313"/>
              <a:gd name="connsiteY29" fmla="*/ 5928399 h 7867688"/>
              <a:gd name="connsiteX30" fmla="*/ 5516213 w 8344313"/>
              <a:gd name="connsiteY30" fmla="*/ 6533891 h 7867688"/>
              <a:gd name="connsiteX31" fmla="*/ 4831638 w 8344313"/>
              <a:gd name="connsiteY31" fmla="*/ 7059514 h 7867688"/>
              <a:gd name="connsiteX32" fmla="*/ 3668725 w 8344313"/>
              <a:gd name="connsiteY32" fmla="*/ 7584058 h 7867688"/>
              <a:gd name="connsiteX33" fmla="*/ 2793031 w 8344313"/>
              <a:gd name="connsiteY33" fmla="*/ 7791285 h 7867688"/>
              <a:gd name="connsiteX34" fmla="*/ 1455195 w 8344313"/>
              <a:gd name="connsiteY34" fmla="*/ 7854965 h 7867688"/>
              <a:gd name="connsiteX35" fmla="*/ 498518 w 8344313"/>
              <a:gd name="connsiteY35" fmla="*/ 7505269 h 7867688"/>
              <a:gd name="connsiteX36" fmla="*/ 36376 w 8344313"/>
              <a:gd name="connsiteY36" fmla="*/ 6724928 h 7867688"/>
              <a:gd name="connsiteX37" fmla="*/ 196182 w 8344313"/>
              <a:gd name="connsiteY37" fmla="*/ 5577623 h 7867688"/>
              <a:gd name="connsiteX38" fmla="*/ 594618 w 8344313"/>
              <a:gd name="connsiteY38" fmla="*/ 4989400 h 7867688"/>
              <a:gd name="connsiteX39" fmla="*/ 1136663 w 8344313"/>
              <a:gd name="connsiteY39" fmla="*/ 4288929 h 7867688"/>
              <a:gd name="connsiteX40" fmla="*/ 1215486 w 8344313"/>
              <a:gd name="connsiteY40" fmla="*/ 4209060 h 7867688"/>
              <a:gd name="connsiteX41" fmla="*/ 1231683 w 8344313"/>
              <a:gd name="connsiteY41" fmla="*/ 4225249 h 7867688"/>
              <a:gd name="connsiteX42" fmla="*/ 1055680 w 8344313"/>
              <a:gd name="connsiteY42" fmla="*/ 4511266 h 7867688"/>
              <a:gd name="connsiteX43" fmla="*/ 976857 w 8344313"/>
              <a:gd name="connsiteY43" fmla="*/ 4638625 h 7867688"/>
              <a:gd name="connsiteX44" fmla="*/ 976857 w 8344313"/>
              <a:gd name="connsiteY44" fmla="*/ 4654814 h 7867688"/>
              <a:gd name="connsiteX45" fmla="*/ 991973 w 8344313"/>
              <a:gd name="connsiteY45" fmla="*/ 4654814 h 7867688"/>
              <a:gd name="connsiteX46" fmla="*/ 1264076 w 8344313"/>
              <a:gd name="connsiteY46" fmla="*/ 4288929 h 7867688"/>
              <a:gd name="connsiteX47" fmla="*/ 1470312 w 8344313"/>
              <a:gd name="connsiteY47" fmla="*/ 4001832 h 7867688"/>
              <a:gd name="connsiteX48" fmla="*/ 1501625 w 8344313"/>
              <a:gd name="connsiteY48" fmla="*/ 3970532 h 7867688"/>
              <a:gd name="connsiteX49" fmla="*/ 1757531 w 8344313"/>
              <a:gd name="connsiteY49" fmla="*/ 3810795 h 7867688"/>
              <a:gd name="connsiteX50" fmla="*/ 1805041 w 8344313"/>
              <a:gd name="connsiteY50" fmla="*/ 3826985 h 7867688"/>
              <a:gd name="connsiteX51" fmla="*/ 1773727 w 8344313"/>
              <a:gd name="connsiteY51" fmla="*/ 3938153 h 7867688"/>
              <a:gd name="connsiteX52" fmla="*/ 1597725 w 8344313"/>
              <a:gd name="connsiteY52" fmla="*/ 4256549 h 7867688"/>
              <a:gd name="connsiteX53" fmla="*/ 1310506 w 8344313"/>
              <a:gd name="connsiteY53" fmla="*/ 5053079 h 7867688"/>
              <a:gd name="connsiteX54" fmla="*/ 1501625 w 8344313"/>
              <a:gd name="connsiteY54" fmla="*/ 5753551 h 7867688"/>
              <a:gd name="connsiteX55" fmla="*/ 1916257 w 8344313"/>
              <a:gd name="connsiteY55" fmla="*/ 6008267 h 7867688"/>
              <a:gd name="connsiteX56" fmla="*/ 2474499 w 8344313"/>
              <a:gd name="connsiteY56" fmla="*/ 6119436 h 7867688"/>
              <a:gd name="connsiteX57" fmla="*/ 2824344 w 8344313"/>
              <a:gd name="connsiteY57" fmla="*/ 6135626 h 7867688"/>
              <a:gd name="connsiteX58" fmla="*/ 3621215 w 8344313"/>
              <a:gd name="connsiteY58" fmla="*/ 6055757 h 7867688"/>
              <a:gd name="connsiteX59" fmla="*/ 4369496 w 8344313"/>
              <a:gd name="connsiteY59" fmla="*/ 5896019 h 7867688"/>
              <a:gd name="connsiteX60" fmla="*/ 5181484 w 8344313"/>
              <a:gd name="connsiteY60" fmla="*/ 5610003 h 7867688"/>
              <a:gd name="connsiteX61" fmla="*/ 5277584 w 8344313"/>
              <a:gd name="connsiteY61" fmla="*/ 5546323 h 7867688"/>
              <a:gd name="connsiteX62" fmla="*/ 5325094 w 8344313"/>
              <a:gd name="connsiteY62" fmla="*/ 5100569 h 7867688"/>
              <a:gd name="connsiteX63" fmla="*/ 5022758 w 8344313"/>
              <a:gd name="connsiteY63" fmla="*/ 4893342 h 7867688"/>
              <a:gd name="connsiteX64" fmla="*/ 4147064 w 8344313"/>
              <a:gd name="connsiteY64" fmla="*/ 4527456 h 7867688"/>
              <a:gd name="connsiteX65" fmla="*/ 3222780 w 8344313"/>
              <a:gd name="connsiteY65" fmla="*/ 4161570 h 7867688"/>
              <a:gd name="connsiteX66" fmla="*/ 2601912 w 8344313"/>
              <a:gd name="connsiteY66" fmla="*/ 3874474 h 7867688"/>
              <a:gd name="connsiteX67" fmla="*/ 2092260 w 8344313"/>
              <a:gd name="connsiteY67" fmla="*/ 3524778 h 7867688"/>
              <a:gd name="connsiteX68" fmla="*/ 1868747 w 8344313"/>
              <a:gd name="connsiteY68" fmla="*/ 3237682 h 7867688"/>
              <a:gd name="connsiteX69" fmla="*/ 1837434 w 8344313"/>
              <a:gd name="connsiteY69" fmla="*/ 2569589 h 7867688"/>
              <a:gd name="connsiteX70" fmla="*/ 2076063 w 8344313"/>
              <a:gd name="connsiteY70" fmla="*/ 2156214 h 7867688"/>
              <a:gd name="connsiteX71" fmla="*/ 2505812 w 8344313"/>
              <a:gd name="connsiteY71" fmla="*/ 1583101 h 7867688"/>
              <a:gd name="connsiteX72" fmla="*/ 2585715 w 8344313"/>
              <a:gd name="connsiteY72" fmla="*/ 1503232 h 7867688"/>
              <a:gd name="connsiteX73" fmla="*/ 2744441 w 8344313"/>
              <a:gd name="connsiteY73" fmla="*/ 1344574 h 7867688"/>
              <a:gd name="connsiteX74" fmla="*/ 3222780 w 8344313"/>
              <a:gd name="connsiteY74" fmla="*/ 977609 h 7867688"/>
              <a:gd name="connsiteX75" fmla="*/ 4305790 w 8344313"/>
              <a:gd name="connsiteY75" fmla="*/ 564234 h 7867688"/>
              <a:gd name="connsiteX76" fmla="*/ 5468703 w 8344313"/>
              <a:gd name="connsiteY76" fmla="*/ 293327 h 7867688"/>
              <a:gd name="connsiteX77" fmla="*/ 6201867 w 8344313"/>
              <a:gd name="connsiteY77" fmla="*/ 165969 h 7867688"/>
              <a:gd name="connsiteX78" fmla="*/ 6742833 w 8344313"/>
              <a:gd name="connsiteY78" fmla="*/ 102290 h 7867688"/>
              <a:gd name="connsiteX79" fmla="*/ 7108875 w 8344313"/>
              <a:gd name="connsiteY79" fmla="*/ 70990 h 7867688"/>
              <a:gd name="connsiteX80" fmla="*/ 7523507 w 8344313"/>
              <a:gd name="connsiteY80" fmla="*/ 22421 h 7867688"/>
              <a:gd name="connsiteX81" fmla="*/ 7947148 w 8344313"/>
              <a:gd name="connsiteY81" fmla="*/ 110 h 78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344313" h="7867688">
                <a:moveTo>
                  <a:pt x="960424" y="4679740"/>
                </a:moveTo>
                <a:cubicBezTo>
                  <a:pt x="959715" y="4677615"/>
                  <a:pt x="956881" y="4686114"/>
                  <a:pt x="945543" y="4686114"/>
                </a:cubicBezTo>
                <a:cubicBezTo>
                  <a:pt x="945543" y="4702304"/>
                  <a:pt x="945543" y="4702304"/>
                  <a:pt x="945543" y="4718494"/>
                </a:cubicBezTo>
                <a:cubicBezTo>
                  <a:pt x="928267" y="4718494"/>
                  <a:pt x="928267" y="4718494"/>
                  <a:pt x="928267" y="4734683"/>
                </a:cubicBezTo>
                <a:cubicBezTo>
                  <a:pt x="945543" y="4734683"/>
                  <a:pt x="945543" y="4718494"/>
                  <a:pt x="945543" y="4718494"/>
                </a:cubicBezTo>
                <a:cubicBezTo>
                  <a:pt x="945543" y="4718494"/>
                  <a:pt x="945543" y="4702304"/>
                  <a:pt x="960660" y="4702304"/>
                </a:cubicBezTo>
                <a:cubicBezTo>
                  <a:pt x="960660" y="4686114"/>
                  <a:pt x="976857" y="4686114"/>
                  <a:pt x="960660" y="4686114"/>
                </a:cubicBezTo>
                <a:cubicBezTo>
                  <a:pt x="960660" y="4682337"/>
                  <a:pt x="960660" y="4680448"/>
                  <a:pt x="960424" y="4679740"/>
                </a:cubicBezTo>
                <a:close/>
                <a:moveTo>
                  <a:pt x="7947148" y="110"/>
                </a:moveTo>
                <a:cubicBezTo>
                  <a:pt x="7992802" y="565"/>
                  <a:pt x="8037748" y="2454"/>
                  <a:pt x="8081748" y="6231"/>
                </a:cubicBezTo>
                <a:cubicBezTo>
                  <a:pt x="8113062" y="6231"/>
                  <a:pt x="8128178" y="6231"/>
                  <a:pt x="8145455" y="22421"/>
                </a:cubicBezTo>
                <a:cubicBezTo>
                  <a:pt x="8304181" y="182159"/>
                  <a:pt x="8367887" y="373196"/>
                  <a:pt x="8336574" y="595534"/>
                </a:cubicBezTo>
                <a:cubicBezTo>
                  <a:pt x="8304181" y="818951"/>
                  <a:pt x="8176768" y="993799"/>
                  <a:pt x="8049355" y="1153536"/>
                </a:cubicBezTo>
                <a:cubicBezTo>
                  <a:pt x="7953256" y="1264705"/>
                  <a:pt x="7825843" y="1359684"/>
                  <a:pt x="7730823" y="1471933"/>
                </a:cubicBezTo>
                <a:cubicBezTo>
                  <a:pt x="7667116" y="1519422"/>
                  <a:pt x="7618527" y="1550722"/>
                  <a:pt x="7539703" y="1535612"/>
                </a:cubicBezTo>
                <a:cubicBezTo>
                  <a:pt x="7363701" y="1535612"/>
                  <a:pt x="7204974" y="1550722"/>
                  <a:pt x="7030052" y="1566912"/>
                </a:cubicBezTo>
                <a:cubicBezTo>
                  <a:pt x="6775226" y="1583101"/>
                  <a:pt x="6520400" y="1614401"/>
                  <a:pt x="6265574" y="1646781"/>
                </a:cubicBezTo>
                <a:cubicBezTo>
                  <a:pt x="5771039" y="1710460"/>
                  <a:pt x="5293780" y="1805439"/>
                  <a:pt x="4815442" y="1901498"/>
                </a:cubicBezTo>
                <a:cubicBezTo>
                  <a:pt x="4544419" y="1965177"/>
                  <a:pt x="4289593" y="2028856"/>
                  <a:pt x="4019651" y="2108725"/>
                </a:cubicBezTo>
                <a:cubicBezTo>
                  <a:pt x="3987257" y="2108725"/>
                  <a:pt x="3955944" y="2123835"/>
                  <a:pt x="3923551" y="2140025"/>
                </a:cubicBezTo>
                <a:cubicBezTo>
                  <a:pt x="3907354" y="2140025"/>
                  <a:pt x="3876041" y="2156214"/>
                  <a:pt x="3892238" y="2172404"/>
                </a:cubicBezTo>
                <a:cubicBezTo>
                  <a:pt x="3892238" y="2187514"/>
                  <a:pt x="3907354" y="2203704"/>
                  <a:pt x="3923551" y="2203704"/>
                </a:cubicBezTo>
                <a:cubicBezTo>
                  <a:pt x="4003454" y="2251194"/>
                  <a:pt x="4083357" y="2283573"/>
                  <a:pt x="4162180" y="2314873"/>
                </a:cubicBezTo>
                <a:cubicBezTo>
                  <a:pt x="4480713" y="2410931"/>
                  <a:pt x="4799245" y="2522100"/>
                  <a:pt x="5102661" y="2649458"/>
                </a:cubicBezTo>
                <a:cubicBezTo>
                  <a:pt x="5341290" y="2760627"/>
                  <a:pt x="5579919" y="2871796"/>
                  <a:pt x="5803432" y="2999154"/>
                </a:cubicBezTo>
                <a:cubicBezTo>
                  <a:pt x="5994551" y="3126513"/>
                  <a:pt x="6185671" y="3253871"/>
                  <a:pt x="6344397" y="3428719"/>
                </a:cubicBezTo>
                <a:cubicBezTo>
                  <a:pt x="6520400" y="3603567"/>
                  <a:pt x="6662929" y="3810795"/>
                  <a:pt x="6726636" y="4049322"/>
                </a:cubicBezTo>
                <a:cubicBezTo>
                  <a:pt x="6775226" y="4209060"/>
                  <a:pt x="6790342" y="4383908"/>
                  <a:pt x="6775226" y="4558756"/>
                </a:cubicBezTo>
                <a:cubicBezTo>
                  <a:pt x="6726636" y="4893342"/>
                  <a:pt x="6584106" y="5195548"/>
                  <a:pt x="6392987" y="5482644"/>
                </a:cubicBezTo>
                <a:cubicBezTo>
                  <a:pt x="6296887" y="5626192"/>
                  <a:pt x="6185671" y="5785930"/>
                  <a:pt x="6073375" y="5928399"/>
                </a:cubicBezTo>
                <a:cubicBezTo>
                  <a:pt x="5898452" y="6135626"/>
                  <a:pt x="5723529" y="6341774"/>
                  <a:pt x="5516213" y="6533891"/>
                </a:cubicBezTo>
                <a:cubicBezTo>
                  <a:pt x="5293780" y="6741118"/>
                  <a:pt x="5070268" y="6915966"/>
                  <a:pt x="4831638" y="7059514"/>
                </a:cubicBezTo>
                <a:cubicBezTo>
                  <a:pt x="4465596" y="7298041"/>
                  <a:pt x="4083357" y="7456700"/>
                  <a:pt x="3668725" y="7584058"/>
                </a:cubicBezTo>
                <a:cubicBezTo>
                  <a:pt x="3381506" y="7680117"/>
                  <a:pt x="3095367" y="7743796"/>
                  <a:pt x="2793031" y="7791285"/>
                </a:cubicBezTo>
                <a:cubicBezTo>
                  <a:pt x="2362203" y="7854965"/>
                  <a:pt x="1916257" y="7887344"/>
                  <a:pt x="1455195" y="7854965"/>
                </a:cubicBezTo>
                <a:cubicBezTo>
                  <a:pt x="1104269" y="7838775"/>
                  <a:pt x="785737" y="7743796"/>
                  <a:pt x="498518" y="7505269"/>
                </a:cubicBezTo>
                <a:cubicBezTo>
                  <a:pt x="259889" y="7314231"/>
                  <a:pt x="100083" y="7043325"/>
                  <a:pt x="36376" y="6724928"/>
                </a:cubicBezTo>
                <a:cubicBezTo>
                  <a:pt x="-42447" y="6326664"/>
                  <a:pt x="5063" y="5944588"/>
                  <a:pt x="196182" y="5577623"/>
                </a:cubicBezTo>
                <a:cubicBezTo>
                  <a:pt x="307399" y="5371475"/>
                  <a:pt x="451008" y="5180438"/>
                  <a:pt x="594618" y="4989400"/>
                </a:cubicBezTo>
                <a:cubicBezTo>
                  <a:pt x="769541" y="4749793"/>
                  <a:pt x="945543" y="4511266"/>
                  <a:pt x="1136663" y="4288929"/>
                </a:cubicBezTo>
                <a:cubicBezTo>
                  <a:pt x="1167976" y="4256549"/>
                  <a:pt x="1183093" y="4225249"/>
                  <a:pt x="1215486" y="4209060"/>
                </a:cubicBezTo>
                <a:cubicBezTo>
                  <a:pt x="1231683" y="4225249"/>
                  <a:pt x="1231683" y="4225249"/>
                  <a:pt x="1231683" y="4225249"/>
                </a:cubicBezTo>
                <a:cubicBezTo>
                  <a:pt x="1183093" y="4320229"/>
                  <a:pt x="1104269" y="4416287"/>
                  <a:pt x="1055680" y="4511266"/>
                </a:cubicBezTo>
                <a:cubicBezTo>
                  <a:pt x="1024367" y="4558756"/>
                  <a:pt x="991973" y="4591135"/>
                  <a:pt x="976857" y="4638625"/>
                </a:cubicBezTo>
                <a:cubicBezTo>
                  <a:pt x="976857" y="4654814"/>
                  <a:pt x="976857" y="4654814"/>
                  <a:pt x="976857" y="4654814"/>
                </a:cubicBezTo>
                <a:cubicBezTo>
                  <a:pt x="976857" y="4671004"/>
                  <a:pt x="991973" y="4654814"/>
                  <a:pt x="991973" y="4654814"/>
                </a:cubicBezTo>
                <a:cubicBezTo>
                  <a:pt x="1088073" y="4543645"/>
                  <a:pt x="1167976" y="4400097"/>
                  <a:pt x="1264076" y="4288929"/>
                </a:cubicBezTo>
                <a:cubicBezTo>
                  <a:pt x="1327782" y="4192870"/>
                  <a:pt x="1391488" y="4097891"/>
                  <a:pt x="1470312" y="4001832"/>
                </a:cubicBezTo>
                <a:cubicBezTo>
                  <a:pt x="1486508" y="3985643"/>
                  <a:pt x="1501625" y="3970532"/>
                  <a:pt x="1501625" y="3970532"/>
                </a:cubicBezTo>
                <a:cubicBezTo>
                  <a:pt x="1597725" y="3906853"/>
                  <a:pt x="1677628" y="3858285"/>
                  <a:pt x="1757531" y="3810795"/>
                </a:cubicBezTo>
                <a:cubicBezTo>
                  <a:pt x="1788844" y="3779495"/>
                  <a:pt x="1805041" y="3794605"/>
                  <a:pt x="1805041" y="3826985"/>
                </a:cubicBezTo>
                <a:cubicBezTo>
                  <a:pt x="1805041" y="3874474"/>
                  <a:pt x="1788844" y="3906853"/>
                  <a:pt x="1773727" y="3938153"/>
                </a:cubicBezTo>
                <a:cubicBezTo>
                  <a:pt x="1710021" y="4049322"/>
                  <a:pt x="1646314" y="4145380"/>
                  <a:pt x="1597725" y="4256549"/>
                </a:cubicBezTo>
                <a:cubicBezTo>
                  <a:pt x="1455195" y="4495077"/>
                  <a:pt x="1342899" y="4765983"/>
                  <a:pt x="1310506" y="5053079"/>
                </a:cubicBezTo>
                <a:cubicBezTo>
                  <a:pt x="1279192" y="5307796"/>
                  <a:pt x="1310506" y="5546323"/>
                  <a:pt x="1501625" y="5753551"/>
                </a:cubicBezTo>
                <a:cubicBezTo>
                  <a:pt x="1613921" y="5864719"/>
                  <a:pt x="1757531" y="5944588"/>
                  <a:pt x="1916257" y="6008267"/>
                </a:cubicBezTo>
                <a:cubicBezTo>
                  <a:pt x="2092260" y="6071947"/>
                  <a:pt x="2283379" y="6104326"/>
                  <a:pt x="2474499" y="6119436"/>
                </a:cubicBezTo>
                <a:cubicBezTo>
                  <a:pt x="2585715" y="6119436"/>
                  <a:pt x="2713128" y="6135626"/>
                  <a:pt x="2824344" y="6135626"/>
                </a:cubicBezTo>
                <a:cubicBezTo>
                  <a:pt x="3095367" y="6119436"/>
                  <a:pt x="3366389" y="6087057"/>
                  <a:pt x="3621215" y="6055757"/>
                </a:cubicBezTo>
                <a:cubicBezTo>
                  <a:pt x="3876041" y="6023378"/>
                  <a:pt x="4130867" y="5959699"/>
                  <a:pt x="4369496" y="5896019"/>
                </a:cubicBezTo>
                <a:cubicBezTo>
                  <a:pt x="4640519" y="5832340"/>
                  <a:pt x="4911541" y="5737361"/>
                  <a:pt x="5181484" y="5610003"/>
                </a:cubicBezTo>
                <a:cubicBezTo>
                  <a:pt x="5213877" y="5577623"/>
                  <a:pt x="5245191" y="5562513"/>
                  <a:pt x="5277584" y="5546323"/>
                </a:cubicBezTo>
                <a:cubicBezTo>
                  <a:pt x="5421193" y="5466454"/>
                  <a:pt x="5484900" y="5259227"/>
                  <a:pt x="5325094" y="5100569"/>
                </a:cubicBezTo>
                <a:cubicBezTo>
                  <a:pt x="5230074" y="5020700"/>
                  <a:pt x="5133974" y="4940831"/>
                  <a:pt x="5022758" y="4893342"/>
                </a:cubicBezTo>
                <a:cubicBezTo>
                  <a:pt x="4735539" y="4749793"/>
                  <a:pt x="4433203" y="4638625"/>
                  <a:pt x="4147064" y="4527456"/>
                </a:cubicBezTo>
                <a:cubicBezTo>
                  <a:pt x="3828531" y="4416287"/>
                  <a:pt x="3525116" y="4288929"/>
                  <a:pt x="3222780" y="4161570"/>
                </a:cubicBezTo>
                <a:cubicBezTo>
                  <a:pt x="3015464" y="4081701"/>
                  <a:pt x="2808148" y="3985643"/>
                  <a:pt x="2601912" y="3874474"/>
                </a:cubicBezTo>
                <a:cubicBezTo>
                  <a:pt x="2425909" y="3779495"/>
                  <a:pt x="2250986" y="3667247"/>
                  <a:pt x="2092260" y="3524778"/>
                </a:cubicBezTo>
                <a:cubicBezTo>
                  <a:pt x="1996160" y="3444909"/>
                  <a:pt x="1916257" y="3348851"/>
                  <a:pt x="1868747" y="3237682"/>
                </a:cubicBezTo>
                <a:cubicBezTo>
                  <a:pt x="1757531" y="3014265"/>
                  <a:pt x="1757531" y="2791927"/>
                  <a:pt x="1837434" y="2569589"/>
                </a:cubicBezTo>
                <a:cubicBezTo>
                  <a:pt x="1901140" y="2427121"/>
                  <a:pt x="1996160" y="2299763"/>
                  <a:pt x="2076063" y="2156214"/>
                </a:cubicBezTo>
                <a:cubicBezTo>
                  <a:pt x="2203476" y="1965177"/>
                  <a:pt x="2347086" y="1774139"/>
                  <a:pt x="2505812" y="1583101"/>
                </a:cubicBezTo>
                <a:cubicBezTo>
                  <a:pt x="2522009" y="1550722"/>
                  <a:pt x="2553322" y="1519422"/>
                  <a:pt x="2585715" y="1503232"/>
                </a:cubicBezTo>
                <a:cubicBezTo>
                  <a:pt x="2649421" y="1471933"/>
                  <a:pt x="2696931" y="1408253"/>
                  <a:pt x="2744441" y="1344574"/>
                </a:cubicBezTo>
                <a:cubicBezTo>
                  <a:pt x="2871854" y="1201026"/>
                  <a:pt x="3047857" y="1089857"/>
                  <a:pt x="3222780" y="977609"/>
                </a:cubicBezTo>
                <a:cubicBezTo>
                  <a:pt x="3557508" y="786572"/>
                  <a:pt x="3939748" y="659213"/>
                  <a:pt x="4305790" y="564234"/>
                </a:cubicBezTo>
                <a:cubicBezTo>
                  <a:pt x="4688029" y="453065"/>
                  <a:pt x="5070268" y="357007"/>
                  <a:pt x="5468703" y="293327"/>
                </a:cubicBezTo>
                <a:cubicBezTo>
                  <a:pt x="5707332" y="245838"/>
                  <a:pt x="5962158" y="198348"/>
                  <a:pt x="6201867" y="165969"/>
                </a:cubicBezTo>
                <a:cubicBezTo>
                  <a:pt x="6392987" y="149779"/>
                  <a:pt x="6567910" y="118479"/>
                  <a:pt x="6742833" y="102290"/>
                </a:cubicBezTo>
                <a:cubicBezTo>
                  <a:pt x="6854049" y="86100"/>
                  <a:pt x="6981462" y="70990"/>
                  <a:pt x="7108875" y="70990"/>
                </a:cubicBezTo>
                <a:cubicBezTo>
                  <a:pt x="7236288" y="54800"/>
                  <a:pt x="7379897" y="38611"/>
                  <a:pt x="7523507" y="22421"/>
                </a:cubicBezTo>
                <a:cubicBezTo>
                  <a:pt x="7666846" y="10279"/>
                  <a:pt x="7810186" y="-1256"/>
                  <a:pt x="7947148" y="1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345872" y="-581103"/>
            <a:ext cx="11605284" cy="7848466"/>
          </a:xfrm>
          <a:custGeom>
            <a:avLst/>
            <a:gdLst>
              <a:gd name="connsiteX0" fmla="*/ 11031143 w 11605284"/>
              <a:gd name="connsiteY0" fmla="*/ 27 h 7848466"/>
              <a:gd name="connsiteX1" fmla="*/ 11058132 w 11605284"/>
              <a:gd name="connsiteY1" fmla="*/ 38904 h 7848466"/>
              <a:gd name="connsiteX2" fmla="*/ 11105841 w 11605284"/>
              <a:gd name="connsiteY2" fmla="*/ 70345 h 7848466"/>
              <a:gd name="connsiteX3" fmla="*/ 11202343 w 11605284"/>
              <a:gd name="connsiteY3" fmla="*/ 22642 h 7848466"/>
              <a:gd name="connsiteX4" fmla="*/ 11250052 w 11605284"/>
              <a:gd name="connsiteY4" fmla="*/ 54082 h 7848466"/>
              <a:gd name="connsiteX5" fmla="*/ 11250052 w 11605284"/>
              <a:gd name="connsiteY5" fmla="*/ 70345 h 7848466"/>
              <a:gd name="connsiteX6" fmla="*/ 11410527 w 11605284"/>
              <a:gd name="connsiteY6" fmla="*/ 309944 h 7848466"/>
              <a:gd name="connsiteX7" fmla="*/ 11553654 w 11605284"/>
              <a:gd name="connsiteY7" fmla="*/ 390172 h 7848466"/>
              <a:gd name="connsiteX8" fmla="*/ 11602448 w 11605284"/>
              <a:gd name="connsiteY8" fmla="*/ 486663 h 7848466"/>
              <a:gd name="connsiteX9" fmla="*/ 11505945 w 11605284"/>
              <a:gd name="connsiteY9" fmla="*/ 837931 h 7848466"/>
              <a:gd name="connsiteX10" fmla="*/ 11074396 w 11605284"/>
              <a:gd name="connsiteY10" fmla="*/ 1398442 h 7848466"/>
              <a:gd name="connsiteX11" fmla="*/ 10066002 w 11605284"/>
              <a:gd name="connsiteY11" fmla="*/ 2389365 h 7848466"/>
              <a:gd name="connsiteX12" fmla="*/ 9347114 w 11605284"/>
              <a:gd name="connsiteY12" fmla="*/ 3076723 h 7848466"/>
              <a:gd name="connsiteX13" fmla="*/ 8802798 w 11605284"/>
              <a:gd name="connsiteY13" fmla="*/ 3637234 h 7848466"/>
              <a:gd name="connsiteX14" fmla="*/ 8227038 w 11605284"/>
              <a:gd name="connsiteY14" fmla="*/ 4276889 h 7848466"/>
              <a:gd name="connsiteX15" fmla="*/ 7779224 w 11605284"/>
              <a:gd name="connsiteY15" fmla="*/ 4804876 h 7848466"/>
              <a:gd name="connsiteX16" fmla="*/ 7379119 w 11605284"/>
              <a:gd name="connsiteY16" fmla="*/ 5332862 h 7848466"/>
              <a:gd name="connsiteX17" fmla="*/ 7106961 w 11605284"/>
              <a:gd name="connsiteY17" fmla="*/ 5700393 h 7848466"/>
              <a:gd name="connsiteX18" fmla="*/ 6867332 w 11605284"/>
              <a:gd name="connsiteY18" fmla="*/ 6036483 h 7848466"/>
              <a:gd name="connsiteX19" fmla="*/ 6178805 w 11605284"/>
              <a:gd name="connsiteY19" fmla="*/ 7091371 h 7848466"/>
              <a:gd name="connsiteX20" fmla="*/ 5843758 w 11605284"/>
              <a:gd name="connsiteY20" fmla="*/ 7651882 h 7848466"/>
              <a:gd name="connsiteX21" fmla="*/ 5699547 w 11605284"/>
              <a:gd name="connsiteY21" fmla="*/ 7763551 h 7848466"/>
              <a:gd name="connsiteX22" fmla="*/ 4805003 w 11605284"/>
              <a:gd name="connsiteY22" fmla="*/ 7843779 h 7848466"/>
              <a:gd name="connsiteX23" fmla="*/ 4644528 w 11605284"/>
              <a:gd name="connsiteY23" fmla="*/ 7843779 h 7848466"/>
              <a:gd name="connsiteX24" fmla="*/ 4181534 w 11605284"/>
              <a:gd name="connsiteY24" fmla="*/ 7699585 h 7848466"/>
              <a:gd name="connsiteX25" fmla="*/ 4101296 w 11605284"/>
              <a:gd name="connsiteY25" fmla="*/ 7396020 h 7848466"/>
              <a:gd name="connsiteX26" fmla="*/ 4181534 w 11605284"/>
              <a:gd name="connsiteY26" fmla="*/ 6851772 h 7848466"/>
              <a:gd name="connsiteX27" fmla="*/ 4468872 w 11605284"/>
              <a:gd name="connsiteY27" fmla="*/ 5716655 h 7848466"/>
              <a:gd name="connsiteX28" fmla="*/ 4613083 w 11605284"/>
              <a:gd name="connsiteY28" fmla="*/ 5252634 h 7848466"/>
              <a:gd name="connsiteX29" fmla="*/ 4836448 w 11605284"/>
              <a:gd name="connsiteY29" fmla="*/ 4565276 h 7848466"/>
              <a:gd name="connsiteX30" fmla="*/ 5124870 w 11605284"/>
              <a:gd name="connsiteY30" fmla="*/ 3733725 h 7848466"/>
              <a:gd name="connsiteX31" fmla="*/ 5316791 w 11605284"/>
              <a:gd name="connsiteY31" fmla="*/ 3173213 h 7848466"/>
              <a:gd name="connsiteX32" fmla="*/ 5316791 w 11605284"/>
              <a:gd name="connsiteY32" fmla="*/ 3156951 h 7848466"/>
              <a:gd name="connsiteX33" fmla="*/ 5333055 w 11605284"/>
              <a:gd name="connsiteY33" fmla="*/ 3140689 h 7848466"/>
              <a:gd name="connsiteX34" fmla="*/ 5333055 w 11605284"/>
              <a:gd name="connsiteY34" fmla="*/ 3125510 h 7848466"/>
              <a:gd name="connsiteX35" fmla="*/ 5316791 w 11605284"/>
              <a:gd name="connsiteY35" fmla="*/ 3156951 h 7848466"/>
              <a:gd name="connsiteX36" fmla="*/ 5172579 w 11605284"/>
              <a:gd name="connsiteY36" fmla="*/ 3284882 h 7848466"/>
              <a:gd name="connsiteX37" fmla="*/ 4485136 w 11605284"/>
              <a:gd name="connsiteY37" fmla="*/ 4021027 h 7848466"/>
              <a:gd name="connsiteX38" fmla="*/ 3684927 w 11605284"/>
              <a:gd name="connsiteY38" fmla="*/ 4916544 h 7848466"/>
              <a:gd name="connsiteX39" fmla="*/ 3173140 w 11605284"/>
              <a:gd name="connsiteY39" fmla="*/ 5475971 h 7848466"/>
              <a:gd name="connsiteX40" fmla="*/ 2325221 w 11605284"/>
              <a:gd name="connsiteY40" fmla="*/ 6515682 h 7848466"/>
              <a:gd name="connsiteX41" fmla="*/ 1813434 w 11605284"/>
              <a:gd name="connsiteY41" fmla="*/ 7171599 h 7848466"/>
              <a:gd name="connsiteX42" fmla="*/ 1478387 w 11605284"/>
              <a:gd name="connsiteY42" fmla="*/ 7667061 h 7848466"/>
              <a:gd name="connsiteX43" fmla="*/ 1398149 w 11605284"/>
              <a:gd name="connsiteY43" fmla="*/ 7715848 h 7848466"/>
              <a:gd name="connsiteX44" fmla="*/ 789859 w 11605284"/>
              <a:gd name="connsiteY44" fmla="*/ 7794992 h 7848466"/>
              <a:gd name="connsiteX45" fmla="*/ 486257 w 11605284"/>
              <a:gd name="connsiteY45" fmla="*/ 7699585 h 7848466"/>
              <a:gd name="connsiteX46" fmla="*/ 438548 w 11605284"/>
              <a:gd name="connsiteY46" fmla="*/ 7667061 h 7848466"/>
              <a:gd name="connsiteX47" fmla="*/ 374574 w 11605284"/>
              <a:gd name="connsiteY47" fmla="*/ 7667061 h 7848466"/>
              <a:gd name="connsiteX48" fmla="*/ 294337 w 11605284"/>
              <a:gd name="connsiteY48" fmla="*/ 7619358 h 7848466"/>
              <a:gd name="connsiteX49" fmla="*/ 294337 w 11605284"/>
              <a:gd name="connsiteY49" fmla="*/ 7475164 h 7848466"/>
              <a:gd name="connsiteX50" fmla="*/ 294337 w 11605284"/>
              <a:gd name="connsiteY50" fmla="*/ 7443723 h 7848466"/>
              <a:gd name="connsiteX51" fmla="*/ 261808 w 11605284"/>
              <a:gd name="connsiteY51" fmla="*/ 7475164 h 7848466"/>
              <a:gd name="connsiteX52" fmla="*/ 118681 w 11605284"/>
              <a:gd name="connsiteY52" fmla="*/ 7715848 h 7848466"/>
              <a:gd name="connsiteX53" fmla="*/ 38443 w 11605284"/>
              <a:gd name="connsiteY53" fmla="*/ 7763551 h 7848466"/>
              <a:gd name="connsiteX54" fmla="*/ 5914 w 11605284"/>
              <a:gd name="connsiteY54" fmla="*/ 7667061 h 7848466"/>
              <a:gd name="connsiteX55" fmla="*/ 294337 w 11605284"/>
              <a:gd name="connsiteY55" fmla="*/ 6899475 h 7848466"/>
              <a:gd name="connsiteX56" fmla="*/ 486257 w 11605284"/>
              <a:gd name="connsiteY56" fmla="*/ 6371488 h 7848466"/>
              <a:gd name="connsiteX57" fmla="*/ 806124 w 11605284"/>
              <a:gd name="connsiteY57" fmla="*/ 5492234 h 7848466"/>
              <a:gd name="connsiteX58" fmla="*/ 1078282 w 11605284"/>
              <a:gd name="connsiteY58" fmla="*/ 4692123 h 7848466"/>
              <a:gd name="connsiteX59" fmla="*/ 1478387 w 11605284"/>
              <a:gd name="connsiteY59" fmla="*/ 3445338 h 7848466"/>
              <a:gd name="connsiteX60" fmla="*/ 1829698 w 11605284"/>
              <a:gd name="connsiteY60" fmla="*/ 2149766 h 7848466"/>
              <a:gd name="connsiteX61" fmla="*/ 1957645 w 11605284"/>
              <a:gd name="connsiteY61" fmla="*/ 1446145 h 7848466"/>
              <a:gd name="connsiteX62" fmla="*/ 1973909 w 11605284"/>
              <a:gd name="connsiteY62" fmla="*/ 1126318 h 7848466"/>
              <a:gd name="connsiteX63" fmla="*/ 1926200 w 11605284"/>
              <a:gd name="connsiteY63" fmla="*/ 1029827 h 7848466"/>
              <a:gd name="connsiteX64" fmla="*/ 1877407 w 11605284"/>
              <a:gd name="connsiteY64" fmla="*/ 998387 h 7848466"/>
              <a:gd name="connsiteX65" fmla="*/ 1893672 w 11605284"/>
              <a:gd name="connsiteY65" fmla="*/ 710000 h 7848466"/>
              <a:gd name="connsiteX66" fmla="*/ 2405459 w 11605284"/>
              <a:gd name="connsiteY66" fmla="*/ 534366 h 7848466"/>
              <a:gd name="connsiteX67" fmla="*/ 3365060 w 11605284"/>
              <a:gd name="connsiteY67" fmla="*/ 422697 h 7848466"/>
              <a:gd name="connsiteX68" fmla="*/ 3829138 w 11605284"/>
              <a:gd name="connsiteY68" fmla="*/ 550628 h 7848466"/>
              <a:gd name="connsiteX69" fmla="*/ 4117561 w 11605284"/>
              <a:gd name="connsiteY69" fmla="*/ 965862 h 7848466"/>
              <a:gd name="connsiteX70" fmla="*/ 4101296 w 11605284"/>
              <a:gd name="connsiteY70" fmla="*/ 1605517 h 7848466"/>
              <a:gd name="connsiteX71" fmla="*/ 3829138 w 11605284"/>
              <a:gd name="connsiteY71" fmla="*/ 2421890 h 7848466"/>
              <a:gd name="connsiteX72" fmla="*/ 3573245 w 11605284"/>
              <a:gd name="connsiteY72" fmla="*/ 3029020 h 7848466"/>
              <a:gd name="connsiteX73" fmla="*/ 3348795 w 11605284"/>
              <a:gd name="connsiteY73" fmla="*/ 3524481 h 7848466"/>
              <a:gd name="connsiteX74" fmla="*/ 3125431 w 11605284"/>
              <a:gd name="connsiteY74" fmla="*/ 4004765 h 7848466"/>
              <a:gd name="connsiteX75" fmla="*/ 3045193 w 11605284"/>
              <a:gd name="connsiteY75" fmla="*/ 4196662 h 7848466"/>
              <a:gd name="connsiteX76" fmla="*/ 3045193 w 11605284"/>
              <a:gd name="connsiteY76" fmla="*/ 4212924 h 7848466"/>
              <a:gd name="connsiteX77" fmla="*/ 3061457 w 11605284"/>
              <a:gd name="connsiteY77" fmla="*/ 4212924 h 7848466"/>
              <a:gd name="connsiteX78" fmla="*/ 3173140 w 11605284"/>
              <a:gd name="connsiteY78" fmla="*/ 4100171 h 7848466"/>
              <a:gd name="connsiteX79" fmla="*/ 4212978 w 11605284"/>
              <a:gd name="connsiteY79" fmla="*/ 3092985 h 7848466"/>
              <a:gd name="connsiteX80" fmla="*/ 5141135 w 11605284"/>
              <a:gd name="connsiteY80" fmla="*/ 2229994 h 7848466"/>
              <a:gd name="connsiteX81" fmla="*/ 5812313 w 11605284"/>
              <a:gd name="connsiteY81" fmla="*/ 1654304 h 7848466"/>
              <a:gd name="connsiteX82" fmla="*/ 5891467 w 11605284"/>
              <a:gd name="connsiteY82" fmla="*/ 1493848 h 7848466"/>
              <a:gd name="connsiteX83" fmla="*/ 5891467 w 11605284"/>
              <a:gd name="connsiteY83" fmla="*/ 1462407 h 7848466"/>
              <a:gd name="connsiteX84" fmla="*/ 5891467 w 11605284"/>
              <a:gd name="connsiteY84" fmla="*/ 1334476 h 7848466"/>
              <a:gd name="connsiteX85" fmla="*/ 6099651 w 11605284"/>
              <a:gd name="connsiteY85" fmla="*/ 1237986 h 7848466"/>
              <a:gd name="connsiteX86" fmla="*/ 6611439 w 11605284"/>
              <a:gd name="connsiteY86" fmla="*/ 1141496 h 7848466"/>
              <a:gd name="connsiteX87" fmla="*/ 7075517 w 11605284"/>
              <a:gd name="connsiteY87" fmla="*/ 1157758 h 7848466"/>
              <a:gd name="connsiteX88" fmla="*/ 7251173 w 11605284"/>
              <a:gd name="connsiteY88" fmla="*/ 1477586 h 7848466"/>
              <a:gd name="connsiteX89" fmla="*/ 7042988 w 11605284"/>
              <a:gd name="connsiteY89" fmla="*/ 2181206 h 7848466"/>
              <a:gd name="connsiteX90" fmla="*/ 6803359 w 11605284"/>
              <a:gd name="connsiteY90" fmla="*/ 2884827 h 7848466"/>
              <a:gd name="connsiteX91" fmla="*/ 6611439 w 11605284"/>
              <a:gd name="connsiteY91" fmla="*/ 3460516 h 7848466"/>
              <a:gd name="connsiteX92" fmla="*/ 6388074 w 11605284"/>
              <a:gd name="connsiteY92" fmla="*/ 4084993 h 7848466"/>
              <a:gd name="connsiteX93" fmla="*/ 6275307 w 11605284"/>
              <a:gd name="connsiteY93" fmla="*/ 4421083 h 7848466"/>
              <a:gd name="connsiteX94" fmla="*/ 6260127 w 11605284"/>
              <a:gd name="connsiteY94" fmla="*/ 4501311 h 7848466"/>
              <a:gd name="connsiteX95" fmla="*/ 6355545 w 11605284"/>
              <a:gd name="connsiteY95" fmla="*/ 4421083 h 7848466"/>
              <a:gd name="connsiteX96" fmla="*/ 7426828 w 11605284"/>
              <a:gd name="connsiteY96" fmla="*/ 3301144 h 7848466"/>
              <a:gd name="connsiteX97" fmla="*/ 8387513 w 11605284"/>
              <a:gd name="connsiteY97" fmla="*/ 2357925 h 7848466"/>
              <a:gd name="connsiteX98" fmla="*/ 9186639 w 11605284"/>
              <a:gd name="connsiteY98" fmla="*/ 1605517 h 7848466"/>
              <a:gd name="connsiteX99" fmla="*/ 10050822 w 11605284"/>
              <a:gd name="connsiteY99" fmla="*/ 821668 h 7848466"/>
              <a:gd name="connsiteX100" fmla="*/ 10674291 w 11605284"/>
              <a:gd name="connsiteY100" fmla="*/ 294766 h 7848466"/>
              <a:gd name="connsiteX101" fmla="*/ 10977894 w 11605284"/>
              <a:gd name="connsiteY101" fmla="*/ 38904 h 7848466"/>
              <a:gd name="connsiteX102" fmla="*/ 11010423 w 11605284"/>
              <a:gd name="connsiteY102" fmla="*/ 6379 h 7848466"/>
              <a:gd name="connsiteX103" fmla="*/ 11031143 w 11605284"/>
              <a:gd name="connsiteY103" fmla="*/ 27 h 78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605284" h="7848466">
                <a:moveTo>
                  <a:pt x="11031143" y="27"/>
                </a:moveTo>
                <a:cubicBezTo>
                  <a:pt x="11048983" y="-735"/>
                  <a:pt x="11058132" y="14511"/>
                  <a:pt x="11058132" y="38904"/>
                </a:cubicBezTo>
                <a:cubicBezTo>
                  <a:pt x="11041867" y="102870"/>
                  <a:pt x="11074396" y="86607"/>
                  <a:pt x="11105841" y="70345"/>
                </a:cubicBezTo>
                <a:cubicBezTo>
                  <a:pt x="11138369" y="54082"/>
                  <a:pt x="11169814" y="38904"/>
                  <a:pt x="11202343" y="22642"/>
                </a:cubicBezTo>
                <a:cubicBezTo>
                  <a:pt x="11233787" y="6379"/>
                  <a:pt x="11250052" y="22642"/>
                  <a:pt x="11250052" y="54082"/>
                </a:cubicBezTo>
                <a:lnTo>
                  <a:pt x="11250052" y="70345"/>
                </a:lnTo>
                <a:cubicBezTo>
                  <a:pt x="11233787" y="198276"/>
                  <a:pt x="11282581" y="278504"/>
                  <a:pt x="11410527" y="309944"/>
                </a:cubicBezTo>
                <a:cubicBezTo>
                  <a:pt x="11458236" y="326207"/>
                  <a:pt x="11505945" y="358732"/>
                  <a:pt x="11553654" y="390172"/>
                </a:cubicBezTo>
                <a:cubicBezTo>
                  <a:pt x="11586183" y="406435"/>
                  <a:pt x="11602448" y="437875"/>
                  <a:pt x="11602448" y="486663"/>
                </a:cubicBezTo>
                <a:cubicBezTo>
                  <a:pt x="11617628" y="614594"/>
                  <a:pt x="11569919" y="726262"/>
                  <a:pt x="11505945" y="837931"/>
                </a:cubicBezTo>
                <a:cubicBezTo>
                  <a:pt x="11394263" y="1046090"/>
                  <a:pt x="11233787" y="1221724"/>
                  <a:pt x="11074396" y="1398442"/>
                </a:cubicBezTo>
                <a:cubicBezTo>
                  <a:pt x="10754529" y="1749710"/>
                  <a:pt x="10418398" y="2069538"/>
                  <a:pt x="10066002" y="2389365"/>
                </a:cubicBezTo>
                <a:cubicBezTo>
                  <a:pt x="9826373" y="2613787"/>
                  <a:pt x="9586743" y="2837123"/>
                  <a:pt x="9347114" y="3076723"/>
                </a:cubicBezTo>
                <a:cubicBezTo>
                  <a:pt x="9170374" y="3253441"/>
                  <a:pt x="8978454" y="3445338"/>
                  <a:pt x="8802798" y="3637234"/>
                </a:cubicBezTo>
                <a:cubicBezTo>
                  <a:pt x="8610878" y="3844309"/>
                  <a:pt x="8418958" y="4053552"/>
                  <a:pt x="8227038" y="4276889"/>
                </a:cubicBezTo>
                <a:cubicBezTo>
                  <a:pt x="8082827" y="4452524"/>
                  <a:pt x="7923435" y="4629242"/>
                  <a:pt x="7779224" y="4804876"/>
                </a:cubicBezTo>
                <a:cubicBezTo>
                  <a:pt x="7651277" y="4980510"/>
                  <a:pt x="7507066" y="5156144"/>
                  <a:pt x="7379119" y="5332862"/>
                </a:cubicBezTo>
                <a:cubicBezTo>
                  <a:pt x="7283701" y="5460793"/>
                  <a:pt x="7187199" y="5572462"/>
                  <a:pt x="7106961" y="5700393"/>
                </a:cubicBezTo>
                <a:cubicBezTo>
                  <a:pt x="7027808" y="5812061"/>
                  <a:pt x="6947570" y="5923730"/>
                  <a:pt x="6867332" y="6036483"/>
                </a:cubicBezTo>
                <a:cubicBezTo>
                  <a:pt x="6627703" y="6387751"/>
                  <a:pt x="6403254" y="6740103"/>
                  <a:pt x="6178805" y="7091371"/>
                </a:cubicBezTo>
                <a:cubicBezTo>
                  <a:pt x="6050858" y="7283268"/>
                  <a:pt x="5940260" y="7459986"/>
                  <a:pt x="5843758" y="7651882"/>
                </a:cubicBezTo>
                <a:cubicBezTo>
                  <a:pt x="5812313" y="7715848"/>
                  <a:pt x="5763520" y="7747289"/>
                  <a:pt x="5699547" y="7763551"/>
                </a:cubicBezTo>
                <a:cubicBezTo>
                  <a:pt x="5397028" y="7827516"/>
                  <a:pt x="5108606" y="7858957"/>
                  <a:pt x="4805003" y="7843779"/>
                </a:cubicBezTo>
                <a:cubicBezTo>
                  <a:pt x="4757294" y="7827516"/>
                  <a:pt x="4693321" y="7843779"/>
                  <a:pt x="4644528" y="7843779"/>
                </a:cubicBezTo>
                <a:cubicBezTo>
                  <a:pt x="4468872" y="7858957"/>
                  <a:pt x="4309481" y="7843779"/>
                  <a:pt x="4181534" y="7699585"/>
                </a:cubicBezTo>
                <a:cubicBezTo>
                  <a:pt x="4101296" y="7603095"/>
                  <a:pt x="4068767" y="7507689"/>
                  <a:pt x="4101296" y="7396020"/>
                </a:cubicBezTo>
                <a:cubicBezTo>
                  <a:pt x="4132741" y="7219302"/>
                  <a:pt x="4149005" y="7043668"/>
                  <a:pt x="4181534" y="6851772"/>
                </a:cubicBezTo>
                <a:cubicBezTo>
                  <a:pt x="4260687" y="6484241"/>
                  <a:pt x="4357190" y="6100448"/>
                  <a:pt x="4468872" y="5716655"/>
                </a:cubicBezTo>
                <a:cubicBezTo>
                  <a:pt x="4516581" y="5556199"/>
                  <a:pt x="4549110" y="5396828"/>
                  <a:pt x="4613083" y="5252634"/>
                </a:cubicBezTo>
                <a:cubicBezTo>
                  <a:pt x="4677057" y="5013035"/>
                  <a:pt x="4757294" y="4788613"/>
                  <a:pt x="4836448" y="4565276"/>
                </a:cubicBezTo>
                <a:cubicBezTo>
                  <a:pt x="4932950" y="4276889"/>
                  <a:pt x="5028368" y="4004765"/>
                  <a:pt x="5124870" y="3733725"/>
                </a:cubicBezTo>
                <a:cubicBezTo>
                  <a:pt x="5188844" y="3541828"/>
                  <a:pt x="5252817" y="3365110"/>
                  <a:pt x="5316791" y="3173213"/>
                </a:cubicBezTo>
                <a:lnTo>
                  <a:pt x="5316791" y="3156951"/>
                </a:lnTo>
                <a:cubicBezTo>
                  <a:pt x="5333055" y="3156951"/>
                  <a:pt x="5333055" y="3140689"/>
                  <a:pt x="5333055" y="3140689"/>
                </a:cubicBezTo>
                <a:lnTo>
                  <a:pt x="5333055" y="3125510"/>
                </a:lnTo>
                <a:cubicBezTo>
                  <a:pt x="5333055" y="3140689"/>
                  <a:pt x="5316791" y="3140689"/>
                  <a:pt x="5316791" y="3156951"/>
                </a:cubicBezTo>
                <a:cubicBezTo>
                  <a:pt x="5252817" y="3173213"/>
                  <a:pt x="5220288" y="3237179"/>
                  <a:pt x="5172579" y="3284882"/>
                </a:cubicBezTo>
                <a:cubicBezTo>
                  <a:pt x="4932950" y="3524481"/>
                  <a:pt x="4708501" y="3780344"/>
                  <a:pt x="4485136" y="4021027"/>
                </a:cubicBezTo>
                <a:cubicBezTo>
                  <a:pt x="4212978" y="4324593"/>
                  <a:pt x="3940821" y="4612979"/>
                  <a:pt x="3684927" y="4916544"/>
                </a:cubicBezTo>
                <a:cubicBezTo>
                  <a:pt x="3509271" y="5108441"/>
                  <a:pt x="3348795" y="5284075"/>
                  <a:pt x="3173140" y="5475971"/>
                </a:cubicBezTo>
                <a:cubicBezTo>
                  <a:pt x="2885801" y="5828324"/>
                  <a:pt x="2597379" y="6164414"/>
                  <a:pt x="2325221" y="6515682"/>
                </a:cubicBezTo>
                <a:cubicBezTo>
                  <a:pt x="2149565" y="6723841"/>
                  <a:pt x="1973909" y="6948262"/>
                  <a:pt x="1813434" y="7171599"/>
                </a:cubicBezTo>
                <a:cubicBezTo>
                  <a:pt x="1701751" y="7332055"/>
                  <a:pt x="1590069" y="7491427"/>
                  <a:pt x="1478387" y="7667061"/>
                </a:cubicBezTo>
                <a:cubicBezTo>
                  <a:pt x="1445858" y="7699585"/>
                  <a:pt x="1429593" y="7715848"/>
                  <a:pt x="1398149" y="7715848"/>
                </a:cubicBezTo>
                <a:cubicBezTo>
                  <a:pt x="1189964" y="7763551"/>
                  <a:pt x="998044" y="7794992"/>
                  <a:pt x="789859" y="7794992"/>
                </a:cubicBezTo>
                <a:cubicBezTo>
                  <a:pt x="678177" y="7779813"/>
                  <a:pt x="581675" y="7763551"/>
                  <a:pt x="486257" y="7699585"/>
                </a:cubicBezTo>
                <a:cubicBezTo>
                  <a:pt x="469992" y="7699585"/>
                  <a:pt x="453728" y="7683323"/>
                  <a:pt x="438548" y="7667061"/>
                </a:cubicBezTo>
                <a:cubicBezTo>
                  <a:pt x="422283" y="7635620"/>
                  <a:pt x="406019" y="7635620"/>
                  <a:pt x="374574" y="7667061"/>
                </a:cubicBezTo>
                <a:cubicBezTo>
                  <a:pt x="325781" y="7683323"/>
                  <a:pt x="310601" y="7667061"/>
                  <a:pt x="294337" y="7619358"/>
                </a:cubicBezTo>
                <a:cubicBezTo>
                  <a:pt x="294337" y="7571654"/>
                  <a:pt x="294337" y="7523951"/>
                  <a:pt x="294337" y="7475164"/>
                </a:cubicBezTo>
                <a:cubicBezTo>
                  <a:pt x="294337" y="7475164"/>
                  <a:pt x="294337" y="7459986"/>
                  <a:pt x="294337" y="7443723"/>
                </a:cubicBezTo>
                <a:cubicBezTo>
                  <a:pt x="278072" y="7443723"/>
                  <a:pt x="278072" y="7459986"/>
                  <a:pt x="261808" y="7475164"/>
                </a:cubicBezTo>
                <a:cubicBezTo>
                  <a:pt x="214099" y="7555392"/>
                  <a:pt x="182654" y="7635620"/>
                  <a:pt x="118681" y="7715848"/>
                </a:cubicBezTo>
                <a:cubicBezTo>
                  <a:pt x="102416" y="7747289"/>
                  <a:pt x="86152" y="7794992"/>
                  <a:pt x="38443" y="7763551"/>
                </a:cubicBezTo>
                <a:cubicBezTo>
                  <a:pt x="5914" y="7747289"/>
                  <a:pt x="-9266" y="7699585"/>
                  <a:pt x="5914" y="7667061"/>
                </a:cubicBezTo>
                <a:cubicBezTo>
                  <a:pt x="102416" y="7411199"/>
                  <a:pt x="197834" y="7155337"/>
                  <a:pt x="294337" y="6899475"/>
                </a:cubicBezTo>
                <a:cubicBezTo>
                  <a:pt x="358310" y="6723841"/>
                  <a:pt x="422283" y="6548207"/>
                  <a:pt x="486257" y="6371488"/>
                </a:cubicBezTo>
                <a:cubicBezTo>
                  <a:pt x="581675" y="6084186"/>
                  <a:pt x="694441" y="5780621"/>
                  <a:pt x="806124" y="5492234"/>
                </a:cubicBezTo>
                <a:cubicBezTo>
                  <a:pt x="901542" y="5220109"/>
                  <a:pt x="981780" y="4964247"/>
                  <a:pt x="1078282" y="4692123"/>
                </a:cubicBezTo>
                <a:cubicBezTo>
                  <a:pt x="1222493" y="4276889"/>
                  <a:pt x="1350440" y="3861656"/>
                  <a:pt x="1478387" y="3445338"/>
                </a:cubicBezTo>
                <a:cubicBezTo>
                  <a:pt x="1606334" y="3012758"/>
                  <a:pt x="1718016" y="2581262"/>
                  <a:pt x="1829698" y="2149766"/>
                </a:cubicBezTo>
                <a:cubicBezTo>
                  <a:pt x="1877407" y="1925344"/>
                  <a:pt x="1926200" y="1685745"/>
                  <a:pt x="1957645" y="1446145"/>
                </a:cubicBezTo>
                <a:cubicBezTo>
                  <a:pt x="1973909" y="1334476"/>
                  <a:pt x="1957645" y="1237986"/>
                  <a:pt x="1973909" y="1126318"/>
                </a:cubicBezTo>
                <a:cubicBezTo>
                  <a:pt x="1990174" y="1077530"/>
                  <a:pt x="1973909" y="1046090"/>
                  <a:pt x="1926200" y="1029827"/>
                </a:cubicBezTo>
                <a:cubicBezTo>
                  <a:pt x="1909936" y="1013565"/>
                  <a:pt x="1893672" y="1013565"/>
                  <a:pt x="1877407" y="998387"/>
                </a:cubicBezTo>
                <a:cubicBezTo>
                  <a:pt x="1734280" y="918159"/>
                  <a:pt x="1734280" y="773965"/>
                  <a:pt x="1893672" y="710000"/>
                </a:cubicBezTo>
                <a:cubicBezTo>
                  <a:pt x="2054147" y="629772"/>
                  <a:pt x="2229803" y="582069"/>
                  <a:pt x="2405459" y="534366"/>
                </a:cubicBezTo>
                <a:cubicBezTo>
                  <a:pt x="2725326" y="454138"/>
                  <a:pt x="3045193" y="390172"/>
                  <a:pt x="3365060" y="422697"/>
                </a:cubicBezTo>
                <a:cubicBezTo>
                  <a:pt x="3525536" y="422697"/>
                  <a:pt x="3684927" y="454138"/>
                  <a:pt x="3829138" y="550628"/>
                </a:cubicBezTo>
                <a:cubicBezTo>
                  <a:pt x="3989614" y="646034"/>
                  <a:pt x="4085032" y="790228"/>
                  <a:pt x="4117561" y="965862"/>
                </a:cubicBezTo>
                <a:cubicBezTo>
                  <a:pt x="4165270" y="1190283"/>
                  <a:pt x="4149005" y="1398442"/>
                  <a:pt x="4101296" y="1605517"/>
                </a:cubicBezTo>
                <a:cubicBezTo>
                  <a:pt x="4037323" y="1893904"/>
                  <a:pt x="3925640" y="2166028"/>
                  <a:pt x="3829138" y="2421890"/>
                </a:cubicBezTo>
                <a:cubicBezTo>
                  <a:pt x="3748900" y="2628965"/>
                  <a:pt x="3653482" y="2820861"/>
                  <a:pt x="3573245" y="3029020"/>
                </a:cubicBezTo>
                <a:cubicBezTo>
                  <a:pt x="3509271" y="3189476"/>
                  <a:pt x="3429033" y="3365110"/>
                  <a:pt x="3348795" y="3524481"/>
                </a:cubicBezTo>
                <a:cubicBezTo>
                  <a:pt x="3284822" y="3684937"/>
                  <a:pt x="3205668" y="3844309"/>
                  <a:pt x="3125431" y="4004765"/>
                </a:cubicBezTo>
                <a:cubicBezTo>
                  <a:pt x="3109166" y="4068730"/>
                  <a:pt x="3045193" y="4132696"/>
                  <a:pt x="3045193" y="4196662"/>
                </a:cubicBezTo>
                <a:cubicBezTo>
                  <a:pt x="3045193" y="4212924"/>
                  <a:pt x="3028928" y="4212924"/>
                  <a:pt x="3045193" y="4212924"/>
                </a:cubicBezTo>
                <a:cubicBezTo>
                  <a:pt x="3045193" y="4212924"/>
                  <a:pt x="3045193" y="4212924"/>
                  <a:pt x="3061457" y="4212924"/>
                </a:cubicBezTo>
                <a:cubicBezTo>
                  <a:pt x="3109166" y="4181483"/>
                  <a:pt x="3141695" y="4132696"/>
                  <a:pt x="3173140" y="4100171"/>
                </a:cubicBezTo>
                <a:cubicBezTo>
                  <a:pt x="3509271" y="3748903"/>
                  <a:pt x="3861667" y="3412813"/>
                  <a:pt x="4212978" y="3092985"/>
                </a:cubicBezTo>
                <a:cubicBezTo>
                  <a:pt x="4516581" y="2789420"/>
                  <a:pt x="4821268" y="2501034"/>
                  <a:pt x="5141135" y="2229994"/>
                </a:cubicBezTo>
                <a:cubicBezTo>
                  <a:pt x="5364500" y="2038097"/>
                  <a:pt x="5588949" y="1846201"/>
                  <a:pt x="5812313" y="1654304"/>
                </a:cubicBezTo>
                <a:cubicBezTo>
                  <a:pt x="5876287" y="1621779"/>
                  <a:pt x="5891467" y="1557814"/>
                  <a:pt x="5891467" y="1493848"/>
                </a:cubicBezTo>
                <a:cubicBezTo>
                  <a:pt x="5891467" y="1477586"/>
                  <a:pt x="5891467" y="1477586"/>
                  <a:pt x="5891467" y="1462407"/>
                </a:cubicBezTo>
                <a:cubicBezTo>
                  <a:pt x="5843758" y="1413620"/>
                  <a:pt x="5858938" y="1365917"/>
                  <a:pt x="5891467" y="1334476"/>
                </a:cubicBezTo>
                <a:cubicBezTo>
                  <a:pt x="5955440" y="1270511"/>
                  <a:pt x="6019414" y="1254249"/>
                  <a:pt x="6099651" y="1237986"/>
                </a:cubicBezTo>
                <a:cubicBezTo>
                  <a:pt x="6260127" y="1190283"/>
                  <a:pt x="6435783" y="1157758"/>
                  <a:pt x="6611439" y="1141496"/>
                </a:cubicBezTo>
                <a:cubicBezTo>
                  <a:pt x="6755650" y="1126318"/>
                  <a:pt x="6915041" y="1126318"/>
                  <a:pt x="7075517" y="1157758"/>
                </a:cubicBezTo>
                <a:cubicBezTo>
                  <a:pt x="7219728" y="1206545"/>
                  <a:pt x="7283701" y="1349655"/>
                  <a:pt x="7251173" y="1477586"/>
                </a:cubicBezTo>
                <a:cubicBezTo>
                  <a:pt x="7187199" y="1718270"/>
                  <a:pt x="7123226" y="1957869"/>
                  <a:pt x="7042988" y="2181206"/>
                </a:cubicBezTo>
                <a:cubicBezTo>
                  <a:pt x="6963834" y="2421890"/>
                  <a:pt x="6883597" y="2661490"/>
                  <a:pt x="6803359" y="2884827"/>
                </a:cubicBezTo>
                <a:cubicBezTo>
                  <a:pt x="6739385" y="3076723"/>
                  <a:pt x="6675412" y="3268620"/>
                  <a:pt x="6611439" y="3460516"/>
                </a:cubicBezTo>
                <a:cubicBezTo>
                  <a:pt x="6531201" y="3669759"/>
                  <a:pt x="6467227" y="3876834"/>
                  <a:pt x="6388074" y="4084993"/>
                </a:cubicBezTo>
                <a:cubicBezTo>
                  <a:pt x="6355545" y="4196662"/>
                  <a:pt x="6324100" y="4309414"/>
                  <a:pt x="6275307" y="4421083"/>
                </a:cubicBezTo>
                <a:cubicBezTo>
                  <a:pt x="6275307" y="4437345"/>
                  <a:pt x="6260127" y="4468786"/>
                  <a:pt x="6260127" y="4501311"/>
                </a:cubicBezTo>
                <a:cubicBezTo>
                  <a:pt x="6306752" y="4485048"/>
                  <a:pt x="6324100" y="4452524"/>
                  <a:pt x="6355545" y="4421083"/>
                </a:cubicBezTo>
                <a:cubicBezTo>
                  <a:pt x="6707941" y="4053552"/>
                  <a:pt x="7059252" y="3669759"/>
                  <a:pt x="7426828" y="3301144"/>
                </a:cubicBezTo>
                <a:cubicBezTo>
                  <a:pt x="7746695" y="2981317"/>
                  <a:pt x="8066562" y="2677752"/>
                  <a:pt x="8387513" y="2357925"/>
                </a:cubicBezTo>
                <a:cubicBezTo>
                  <a:pt x="8643407" y="2102063"/>
                  <a:pt x="8914481" y="1861379"/>
                  <a:pt x="9186639" y="1605517"/>
                </a:cubicBezTo>
                <a:cubicBezTo>
                  <a:pt x="9475061" y="1349655"/>
                  <a:pt x="9762399" y="1077530"/>
                  <a:pt x="10050822" y="821668"/>
                </a:cubicBezTo>
                <a:cubicBezTo>
                  <a:pt x="10257922" y="646034"/>
                  <a:pt x="10466107" y="470400"/>
                  <a:pt x="10674291" y="294766"/>
                </a:cubicBezTo>
                <a:cubicBezTo>
                  <a:pt x="10769709" y="198276"/>
                  <a:pt x="10882476" y="118048"/>
                  <a:pt x="10977894" y="38904"/>
                </a:cubicBezTo>
                <a:cubicBezTo>
                  <a:pt x="10994158" y="22642"/>
                  <a:pt x="10994158" y="22642"/>
                  <a:pt x="11010423" y="6379"/>
                </a:cubicBezTo>
                <a:cubicBezTo>
                  <a:pt x="11018284" y="2314"/>
                  <a:pt x="11025196" y="281"/>
                  <a:pt x="11031143" y="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201466" y="-281824"/>
            <a:ext cx="7967673" cy="7470724"/>
          </a:xfrm>
          <a:custGeom>
            <a:avLst/>
            <a:gdLst>
              <a:gd name="connsiteX0" fmla="*/ 5261515 w 7967673"/>
              <a:gd name="connsiteY0" fmla="*/ 834474 h 7470724"/>
              <a:gd name="connsiteX1" fmla="*/ 5190087 w 7967673"/>
              <a:gd name="connsiteY1" fmla="*/ 858822 h 7470724"/>
              <a:gd name="connsiteX2" fmla="*/ 4962815 w 7967673"/>
              <a:gd name="connsiteY2" fmla="*/ 1073901 h 7470724"/>
              <a:gd name="connsiteX3" fmla="*/ 4555349 w 7967673"/>
              <a:gd name="connsiteY3" fmla="*/ 1361215 h 7470724"/>
              <a:gd name="connsiteX4" fmla="*/ 3729054 w 7967673"/>
              <a:gd name="connsiteY4" fmla="*/ 2079499 h 7470724"/>
              <a:gd name="connsiteX5" fmla="*/ 3453893 w 7967673"/>
              <a:gd name="connsiteY5" fmla="*/ 2366812 h 7470724"/>
              <a:gd name="connsiteX6" fmla="*/ 3202270 w 7967673"/>
              <a:gd name="connsiteY6" fmla="*/ 2666300 h 7470724"/>
              <a:gd name="connsiteX7" fmla="*/ 2699837 w 7967673"/>
              <a:gd name="connsiteY7" fmla="*/ 3373220 h 7470724"/>
              <a:gd name="connsiteX8" fmla="*/ 2340261 w 7967673"/>
              <a:gd name="connsiteY8" fmla="*/ 3995733 h 7470724"/>
              <a:gd name="connsiteX9" fmla="*/ 2065100 w 7967673"/>
              <a:gd name="connsiteY9" fmla="*/ 4641783 h 7470724"/>
              <a:gd name="connsiteX10" fmla="*/ 1957146 w 7967673"/>
              <a:gd name="connsiteY10" fmla="*/ 4953445 h 7470724"/>
              <a:gd name="connsiteX11" fmla="*/ 1884906 w 7967673"/>
              <a:gd name="connsiteY11" fmla="*/ 5396589 h 7470724"/>
              <a:gd name="connsiteX12" fmla="*/ 1921432 w 7967673"/>
              <a:gd name="connsiteY12" fmla="*/ 5946867 h 7470724"/>
              <a:gd name="connsiteX13" fmla="*/ 1957146 w 7967673"/>
              <a:gd name="connsiteY13" fmla="*/ 6054813 h 7470724"/>
              <a:gd name="connsiteX14" fmla="*/ 2232307 w 7967673"/>
              <a:gd name="connsiteY14" fmla="*/ 6425723 h 7470724"/>
              <a:gd name="connsiteX15" fmla="*/ 2423864 w 7967673"/>
              <a:gd name="connsiteY15" fmla="*/ 6461434 h 7470724"/>
              <a:gd name="connsiteX16" fmla="*/ 2556169 w 7967673"/>
              <a:gd name="connsiteY16" fmla="*/ 6425723 h 7470724"/>
              <a:gd name="connsiteX17" fmla="*/ 3094316 w 7967673"/>
              <a:gd name="connsiteY17" fmla="*/ 6150584 h 7470724"/>
              <a:gd name="connsiteX18" fmla="*/ 3824833 w 7967673"/>
              <a:gd name="connsiteY18" fmla="*/ 5599494 h 7470724"/>
              <a:gd name="connsiteX19" fmla="*/ 4638953 w 7967673"/>
              <a:gd name="connsiteY19" fmla="*/ 4761902 h 7470724"/>
              <a:gd name="connsiteX20" fmla="*/ 5069957 w 7967673"/>
              <a:gd name="connsiteY20" fmla="*/ 4210812 h 7470724"/>
              <a:gd name="connsiteX21" fmla="*/ 5369469 w 7967673"/>
              <a:gd name="connsiteY21" fmla="*/ 3767668 h 7470724"/>
              <a:gd name="connsiteX22" fmla="*/ 5740409 w 7967673"/>
              <a:gd name="connsiteY22" fmla="*/ 3109444 h 7470724"/>
              <a:gd name="connsiteX23" fmla="*/ 5979045 w 7967673"/>
              <a:gd name="connsiteY23" fmla="*/ 2607052 h 7470724"/>
              <a:gd name="connsiteX24" fmla="*/ 6122713 w 7967673"/>
              <a:gd name="connsiteY24" fmla="*/ 2163095 h 7470724"/>
              <a:gd name="connsiteX25" fmla="*/ 6183589 w 7967673"/>
              <a:gd name="connsiteY25" fmla="*/ 1696414 h 7470724"/>
              <a:gd name="connsiteX26" fmla="*/ 6135700 w 7967673"/>
              <a:gd name="connsiteY26" fmla="*/ 1373389 h 7470724"/>
              <a:gd name="connsiteX27" fmla="*/ 5992031 w 7967673"/>
              <a:gd name="connsiteY27" fmla="*/ 1109613 h 7470724"/>
              <a:gd name="connsiteX28" fmla="*/ 5261515 w 7967673"/>
              <a:gd name="connsiteY28" fmla="*/ 834474 h 7470724"/>
              <a:gd name="connsiteX29" fmla="*/ 4447699 w 7967673"/>
              <a:gd name="connsiteY29" fmla="*/ 331 h 7470724"/>
              <a:gd name="connsiteX30" fmla="*/ 4794796 w 7967673"/>
              <a:gd name="connsiteY30" fmla="*/ 56942 h 7470724"/>
              <a:gd name="connsiteX31" fmla="*/ 5237976 w 7967673"/>
              <a:gd name="connsiteY31" fmla="*/ 534986 h 7470724"/>
              <a:gd name="connsiteX32" fmla="*/ 5250151 w 7967673"/>
              <a:gd name="connsiteY32" fmla="*/ 714354 h 7470724"/>
              <a:gd name="connsiteX33" fmla="*/ 5309404 w 7967673"/>
              <a:gd name="connsiteY33" fmla="*/ 750877 h 7470724"/>
              <a:gd name="connsiteX34" fmla="*/ 5345930 w 7967673"/>
              <a:gd name="connsiteY34" fmla="*/ 738702 h 7470724"/>
              <a:gd name="connsiteX35" fmla="*/ 5513137 w 7967673"/>
              <a:gd name="connsiteY35" fmla="*/ 690817 h 7470724"/>
              <a:gd name="connsiteX36" fmla="*/ 6207128 w 7967673"/>
              <a:gd name="connsiteY36" fmla="*/ 858822 h 7470724"/>
              <a:gd name="connsiteX37" fmla="*/ 6410049 w 7967673"/>
              <a:gd name="connsiteY37" fmla="*/ 1061727 h 7470724"/>
              <a:gd name="connsiteX38" fmla="*/ 6423036 w 7967673"/>
              <a:gd name="connsiteY38" fmla="*/ 1086076 h 7470724"/>
              <a:gd name="connsiteX39" fmla="*/ 6423036 w 7967673"/>
              <a:gd name="connsiteY39" fmla="*/ 1061727 h 7470724"/>
              <a:gd name="connsiteX40" fmla="*/ 6327257 w 7967673"/>
              <a:gd name="connsiteY40" fmla="*/ 882359 h 7470724"/>
              <a:gd name="connsiteX41" fmla="*/ 5907616 w 7967673"/>
              <a:gd name="connsiteY41" fmla="*/ 666468 h 7470724"/>
              <a:gd name="connsiteX42" fmla="*/ 5716870 w 7967673"/>
              <a:gd name="connsiteY42" fmla="*/ 618583 h 7470724"/>
              <a:gd name="connsiteX43" fmla="*/ 5429534 w 7967673"/>
              <a:gd name="connsiteY43" fmla="*/ 570697 h 7470724"/>
              <a:gd name="connsiteX44" fmla="*/ 5405183 w 7967673"/>
              <a:gd name="connsiteY44" fmla="*/ 487100 h 7470724"/>
              <a:gd name="connsiteX45" fmla="*/ 5752584 w 7967673"/>
              <a:gd name="connsiteY45" fmla="*/ 272833 h 7470724"/>
              <a:gd name="connsiteX46" fmla="*/ 6111349 w 7967673"/>
              <a:gd name="connsiteY46" fmla="*/ 188424 h 7470724"/>
              <a:gd name="connsiteX47" fmla="*/ 6721736 w 7967673"/>
              <a:gd name="connsiteY47" fmla="*/ 177062 h 7470724"/>
              <a:gd name="connsiteX48" fmla="*/ 6973359 w 7967673"/>
              <a:gd name="connsiteY48" fmla="*/ 212773 h 7470724"/>
              <a:gd name="connsiteX49" fmla="*/ 7416539 w 7967673"/>
              <a:gd name="connsiteY49" fmla="*/ 392141 h 7470724"/>
              <a:gd name="connsiteX50" fmla="*/ 7691700 w 7967673"/>
              <a:gd name="connsiteY50" fmla="*/ 630757 h 7470724"/>
              <a:gd name="connsiteX51" fmla="*/ 7895433 w 7967673"/>
              <a:gd name="connsiteY51" fmla="*/ 990305 h 7470724"/>
              <a:gd name="connsiteX52" fmla="*/ 7967673 w 7967673"/>
              <a:gd name="connsiteY52" fmla="*/ 1456986 h 7470724"/>
              <a:gd name="connsiteX53" fmla="*/ 7931147 w 7967673"/>
              <a:gd name="connsiteY53" fmla="*/ 1852245 h 7470724"/>
              <a:gd name="connsiteX54" fmla="*/ 7895433 w 7967673"/>
              <a:gd name="connsiteY54" fmla="*/ 2067324 h 7470724"/>
              <a:gd name="connsiteX55" fmla="*/ 7823193 w 7967673"/>
              <a:gd name="connsiteY55" fmla="*/ 2318926 h 7470724"/>
              <a:gd name="connsiteX56" fmla="*/ 7608096 w 7967673"/>
              <a:gd name="connsiteY56" fmla="*/ 2870016 h 7470724"/>
              <a:gd name="connsiteX57" fmla="*/ 7260695 w 7967673"/>
              <a:gd name="connsiteY57" fmla="*/ 3516877 h 7470724"/>
              <a:gd name="connsiteX58" fmla="*/ 6985534 w 7967673"/>
              <a:gd name="connsiteY58" fmla="*/ 3959210 h 7470724"/>
              <a:gd name="connsiteX59" fmla="*/ 6698197 w 7967673"/>
              <a:gd name="connsiteY59" fmla="*/ 4366644 h 7470724"/>
              <a:gd name="connsiteX60" fmla="*/ 6482289 w 7967673"/>
              <a:gd name="connsiteY60" fmla="*/ 4653957 h 7470724"/>
              <a:gd name="connsiteX61" fmla="*/ 6111349 w 7967673"/>
              <a:gd name="connsiteY61" fmla="*/ 5084927 h 7470724"/>
              <a:gd name="connsiteX62" fmla="*/ 5633267 w 7967673"/>
              <a:gd name="connsiteY62" fmla="*/ 5588131 h 7470724"/>
              <a:gd name="connsiteX63" fmla="*/ 5142197 w 7967673"/>
              <a:gd name="connsiteY63" fmla="*/ 6019102 h 7470724"/>
              <a:gd name="connsiteX64" fmla="*/ 4686842 w 7967673"/>
              <a:gd name="connsiteY64" fmla="*/ 6377837 h 7470724"/>
              <a:gd name="connsiteX65" fmla="*/ 4243662 w 7967673"/>
              <a:gd name="connsiteY65" fmla="*/ 6677325 h 7470724"/>
              <a:gd name="connsiteX66" fmla="*/ 3753405 w 7967673"/>
              <a:gd name="connsiteY66" fmla="*/ 6964639 h 7470724"/>
              <a:gd name="connsiteX67" fmla="*/ 3154381 w 7967673"/>
              <a:gd name="connsiteY67" fmla="*/ 7251952 h 7470724"/>
              <a:gd name="connsiteX68" fmla="*/ 2651948 w 7967673"/>
              <a:gd name="connsiteY68" fmla="*/ 7419957 h 7470724"/>
              <a:gd name="connsiteX69" fmla="*/ 2148703 w 7967673"/>
              <a:gd name="connsiteY69" fmla="*/ 7467843 h 7470724"/>
              <a:gd name="connsiteX70" fmla="*/ 1645459 w 7967673"/>
              <a:gd name="connsiteY70" fmla="*/ 7431320 h 7470724"/>
              <a:gd name="connsiteX71" fmla="*/ 1370297 w 7967673"/>
              <a:gd name="connsiteY71" fmla="*/ 7383434 h 7470724"/>
              <a:gd name="connsiteX72" fmla="*/ 1059422 w 7967673"/>
              <a:gd name="connsiteY72" fmla="*/ 7287663 h 7470724"/>
              <a:gd name="connsiteX73" fmla="*/ 496113 w 7967673"/>
              <a:gd name="connsiteY73" fmla="*/ 6940290 h 7470724"/>
              <a:gd name="connsiteX74" fmla="*/ 100822 w 7967673"/>
              <a:gd name="connsiteY74" fmla="*/ 6329952 h 7470724"/>
              <a:gd name="connsiteX75" fmla="*/ 17219 w 7967673"/>
              <a:gd name="connsiteY75" fmla="*/ 6006927 h 7470724"/>
              <a:gd name="connsiteX76" fmla="*/ 17219 w 7967673"/>
              <a:gd name="connsiteY76" fmla="*/ 5946867 h 7470724"/>
              <a:gd name="connsiteX77" fmla="*/ 5043 w 7967673"/>
              <a:gd name="connsiteY77" fmla="*/ 5707439 h 7470724"/>
              <a:gd name="connsiteX78" fmla="*/ 29394 w 7967673"/>
              <a:gd name="connsiteY78" fmla="*/ 5252932 h 7470724"/>
              <a:gd name="connsiteX79" fmla="*/ 77283 w 7967673"/>
              <a:gd name="connsiteY79" fmla="*/ 5024867 h 7470724"/>
              <a:gd name="connsiteX80" fmla="*/ 148712 w 7967673"/>
              <a:gd name="connsiteY80" fmla="*/ 4701843 h 7470724"/>
              <a:gd name="connsiteX81" fmla="*/ 292380 w 7967673"/>
              <a:gd name="connsiteY81" fmla="*/ 4306584 h 7470724"/>
              <a:gd name="connsiteX82" fmla="*/ 531827 w 7967673"/>
              <a:gd name="connsiteY82" fmla="*/ 3815553 h 7470724"/>
              <a:gd name="connsiteX83" fmla="*/ 747735 w 7967673"/>
              <a:gd name="connsiteY83" fmla="*/ 3444643 h 7470724"/>
              <a:gd name="connsiteX84" fmla="*/ 927117 w 7967673"/>
              <a:gd name="connsiteY84" fmla="*/ 3145155 h 7470724"/>
              <a:gd name="connsiteX85" fmla="*/ 1226629 w 7967673"/>
              <a:gd name="connsiteY85" fmla="*/ 2702822 h 7470724"/>
              <a:gd name="connsiteX86" fmla="*/ 1526141 w 7967673"/>
              <a:gd name="connsiteY86" fmla="*/ 2295390 h 7470724"/>
              <a:gd name="connsiteX87" fmla="*/ 1741237 w 7967673"/>
              <a:gd name="connsiteY87" fmla="*/ 2008076 h 7470724"/>
              <a:gd name="connsiteX88" fmla="*/ 1980685 w 7967673"/>
              <a:gd name="connsiteY88" fmla="*/ 1744300 h 7470724"/>
              <a:gd name="connsiteX89" fmla="*/ 2747727 w 7967673"/>
              <a:gd name="connsiteY89" fmla="*/ 978130 h 7470724"/>
              <a:gd name="connsiteX90" fmla="*/ 3190095 w 7967673"/>
              <a:gd name="connsiteY90" fmla="*/ 618583 h 7470724"/>
              <a:gd name="connsiteX91" fmla="*/ 3716879 w 7967673"/>
              <a:gd name="connsiteY91" fmla="*/ 260658 h 7470724"/>
              <a:gd name="connsiteX92" fmla="*/ 4099994 w 7967673"/>
              <a:gd name="connsiteY92" fmla="*/ 69116 h 7470724"/>
              <a:gd name="connsiteX93" fmla="*/ 4447699 w 7967673"/>
              <a:gd name="connsiteY93" fmla="*/ 331 h 747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7967673" h="7470724">
                <a:moveTo>
                  <a:pt x="5261515" y="834474"/>
                </a:moveTo>
                <a:cubicBezTo>
                  <a:pt x="5237976" y="834474"/>
                  <a:pt x="5202262" y="834474"/>
                  <a:pt x="5190087" y="858822"/>
                </a:cubicBezTo>
                <a:cubicBezTo>
                  <a:pt x="5130022" y="954593"/>
                  <a:pt x="5046419" y="1002479"/>
                  <a:pt x="4962815" y="1073901"/>
                </a:cubicBezTo>
                <a:cubicBezTo>
                  <a:pt x="4830510" y="1169673"/>
                  <a:pt x="4686842" y="1265444"/>
                  <a:pt x="4555349" y="1361215"/>
                </a:cubicBezTo>
                <a:cubicBezTo>
                  <a:pt x="4268013" y="1577106"/>
                  <a:pt x="3980676" y="1816534"/>
                  <a:pt x="3729054" y="2079499"/>
                </a:cubicBezTo>
                <a:cubicBezTo>
                  <a:pt x="3633275" y="2175270"/>
                  <a:pt x="3549671" y="2271041"/>
                  <a:pt x="3453893" y="2366812"/>
                </a:cubicBezTo>
                <a:cubicBezTo>
                  <a:pt x="3358114" y="2462583"/>
                  <a:pt x="3285874" y="2559166"/>
                  <a:pt x="3202270" y="2666300"/>
                </a:cubicBezTo>
                <a:cubicBezTo>
                  <a:pt x="3022888" y="2894365"/>
                  <a:pt x="2854869" y="3133793"/>
                  <a:pt x="2699837" y="3373220"/>
                </a:cubicBezTo>
                <a:cubicBezTo>
                  <a:pt x="2567533" y="3576125"/>
                  <a:pt x="2448215" y="3792017"/>
                  <a:pt x="2340261" y="3995733"/>
                </a:cubicBezTo>
                <a:cubicBezTo>
                  <a:pt x="2232307" y="4210812"/>
                  <a:pt x="2136528" y="4414529"/>
                  <a:pt x="2065100" y="4641783"/>
                </a:cubicBezTo>
                <a:cubicBezTo>
                  <a:pt x="2028574" y="4749728"/>
                  <a:pt x="1980685" y="4845499"/>
                  <a:pt x="1957146" y="4953445"/>
                </a:cubicBezTo>
                <a:cubicBezTo>
                  <a:pt x="1932795" y="5097101"/>
                  <a:pt x="1897081" y="5240758"/>
                  <a:pt x="1884906" y="5396589"/>
                </a:cubicBezTo>
                <a:cubicBezTo>
                  <a:pt x="1873542" y="5575957"/>
                  <a:pt x="1873542" y="5755325"/>
                  <a:pt x="1921432" y="5946867"/>
                </a:cubicBezTo>
                <a:cubicBezTo>
                  <a:pt x="1932795" y="5982579"/>
                  <a:pt x="1944970" y="6019102"/>
                  <a:pt x="1957146" y="6054813"/>
                </a:cubicBezTo>
                <a:cubicBezTo>
                  <a:pt x="2005035" y="6210644"/>
                  <a:pt x="2100814" y="6329952"/>
                  <a:pt x="2232307" y="6425723"/>
                </a:cubicBezTo>
                <a:cubicBezTo>
                  <a:pt x="2292371" y="6473609"/>
                  <a:pt x="2363800" y="6473609"/>
                  <a:pt x="2423864" y="6461434"/>
                </a:cubicBezTo>
                <a:cubicBezTo>
                  <a:pt x="2471754" y="6461434"/>
                  <a:pt x="2519644" y="6450072"/>
                  <a:pt x="2556169" y="6425723"/>
                </a:cubicBezTo>
                <a:cubicBezTo>
                  <a:pt x="2747727" y="6354301"/>
                  <a:pt x="2927109" y="6258529"/>
                  <a:pt x="3094316" y="6150584"/>
                </a:cubicBezTo>
                <a:cubicBezTo>
                  <a:pt x="3345939" y="5982579"/>
                  <a:pt x="3597561" y="5803211"/>
                  <a:pt x="3824833" y="5599494"/>
                </a:cubicBezTo>
                <a:cubicBezTo>
                  <a:pt x="4112169" y="5336529"/>
                  <a:pt x="4387330" y="5061390"/>
                  <a:pt x="4638953" y="4761902"/>
                </a:cubicBezTo>
                <a:cubicBezTo>
                  <a:pt x="4782621" y="4581723"/>
                  <a:pt x="4938464" y="4402355"/>
                  <a:pt x="5069957" y="4210812"/>
                </a:cubicBezTo>
                <a:cubicBezTo>
                  <a:pt x="5177912" y="4054981"/>
                  <a:pt x="5273690" y="3911325"/>
                  <a:pt x="5369469" y="3767668"/>
                </a:cubicBezTo>
                <a:cubicBezTo>
                  <a:pt x="5500962" y="3552588"/>
                  <a:pt x="5633267" y="3336698"/>
                  <a:pt x="5740409" y="3109444"/>
                </a:cubicBezTo>
                <a:cubicBezTo>
                  <a:pt x="5824824" y="2942250"/>
                  <a:pt x="5907616" y="2785608"/>
                  <a:pt x="5979045" y="2607052"/>
                </a:cubicBezTo>
                <a:cubicBezTo>
                  <a:pt x="6026934" y="2462583"/>
                  <a:pt x="6074823" y="2318926"/>
                  <a:pt x="6122713" y="2163095"/>
                </a:cubicBezTo>
                <a:cubicBezTo>
                  <a:pt x="6159239" y="2008076"/>
                  <a:pt x="6170602" y="1852245"/>
                  <a:pt x="6183589" y="1696414"/>
                </a:cubicBezTo>
                <a:cubicBezTo>
                  <a:pt x="6170602" y="1588468"/>
                  <a:pt x="6170602" y="1481335"/>
                  <a:pt x="6135700" y="1373389"/>
                </a:cubicBezTo>
                <a:cubicBezTo>
                  <a:pt x="6099174" y="1277618"/>
                  <a:pt x="6063460" y="1181847"/>
                  <a:pt x="5992031" y="1109613"/>
                </a:cubicBezTo>
                <a:cubicBezTo>
                  <a:pt x="5788299" y="906708"/>
                  <a:pt x="5537488" y="846648"/>
                  <a:pt x="5261515" y="834474"/>
                </a:cubicBezTo>
                <a:close/>
                <a:moveTo>
                  <a:pt x="4447699" y="331"/>
                </a:moveTo>
                <a:cubicBezTo>
                  <a:pt x="4564480" y="-2712"/>
                  <a:pt x="4681160" y="15143"/>
                  <a:pt x="4794796" y="56942"/>
                </a:cubicBezTo>
                <a:cubicBezTo>
                  <a:pt x="5010704" y="152713"/>
                  <a:pt x="5165736" y="308544"/>
                  <a:pt x="5237976" y="534986"/>
                </a:cubicBezTo>
                <a:cubicBezTo>
                  <a:pt x="5250151" y="595046"/>
                  <a:pt x="5250151" y="655106"/>
                  <a:pt x="5250151" y="714354"/>
                </a:cubicBezTo>
                <a:cubicBezTo>
                  <a:pt x="5250151" y="774414"/>
                  <a:pt x="5250151" y="774414"/>
                  <a:pt x="5309404" y="750877"/>
                </a:cubicBezTo>
                <a:cubicBezTo>
                  <a:pt x="5321580" y="750877"/>
                  <a:pt x="5333755" y="750877"/>
                  <a:pt x="5345930" y="738702"/>
                </a:cubicBezTo>
                <a:cubicBezTo>
                  <a:pt x="5381644" y="690817"/>
                  <a:pt x="5441709" y="690817"/>
                  <a:pt x="5513137" y="690817"/>
                </a:cubicBezTo>
                <a:cubicBezTo>
                  <a:pt x="5752584" y="690817"/>
                  <a:pt x="5992031" y="750877"/>
                  <a:pt x="6207128" y="858822"/>
                </a:cubicBezTo>
                <a:cubicBezTo>
                  <a:pt x="6290732" y="906708"/>
                  <a:pt x="6375147" y="965956"/>
                  <a:pt x="6410049" y="1061727"/>
                </a:cubicBezTo>
                <a:cubicBezTo>
                  <a:pt x="6410049" y="1073901"/>
                  <a:pt x="6410049" y="1086076"/>
                  <a:pt x="6423036" y="1086076"/>
                </a:cubicBezTo>
                <a:cubicBezTo>
                  <a:pt x="6423036" y="1086076"/>
                  <a:pt x="6423036" y="1073901"/>
                  <a:pt x="6423036" y="1061727"/>
                </a:cubicBezTo>
                <a:cubicBezTo>
                  <a:pt x="6410049" y="990305"/>
                  <a:pt x="6386510" y="930245"/>
                  <a:pt x="6327257" y="882359"/>
                </a:cubicBezTo>
                <a:cubicBezTo>
                  <a:pt x="6207128" y="774414"/>
                  <a:pt x="6063460" y="714354"/>
                  <a:pt x="5907616" y="666468"/>
                </a:cubicBezTo>
                <a:cubicBezTo>
                  <a:pt x="5848363" y="642931"/>
                  <a:pt x="5776935" y="630757"/>
                  <a:pt x="5716870" y="618583"/>
                </a:cubicBezTo>
                <a:cubicBezTo>
                  <a:pt x="5621091" y="607220"/>
                  <a:pt x="5525313" y="595046"/>
                  <a:pt x="5429534" y="570697"/>
                </a:cubicBezTo>
                <a:cubicBezTo>
                  <a:pt x="5357294" y="559335"/>
                  <a:pt x="5357294" y="547160"/>
                  <a:pt x="5405183" y="487100"/>
                </a:cubicBezTo>
                <a:cubicBezTo>
                  <a:pt x="5500962" y="379967"/>
                  <a:pt x="5621091" y="320718"/>
                  <a:pt x="5752584" y="272833"/>
                </a:cubicBezTo>
                <a:cubicBezTo>
                  <a:pt x="5872714" y="236310"/>
                  <a:pt x="5992031" y="200599"/>
                  <a:pt x="6111349" y="188424"/>
                </a:cubicBezTo>
                <a:cubicBezTo>
                  <a:pt x="6314270" y="164887"/>
                  <a:pt x="6518815" y="117002"/>
                  <a:pt x="6721736" y="177062"/>
                </a:cubicBezTo>
                <a:cubicBezTo>
                  <a:pt x="6806151" y="188424"/>
                  <a:pt x="6889755" y="188424"/>
                  <a:pt x="6973359" y="212773"/>
                </a:cubicBezTo>
                <a:cubicBezTo>
                  <a:pt x="7129202" y="248484"/>
                  <a:pt x="7272870" y="308544"/>
                  <a:pt x="7416539" y="392141"/>
                </a:cubicBezTo>
                <a:cubicBezTo>
                  <a:pt x="7524493" y="451389"/>
                  <a:pt x="7608096" y="534986"/>
                  <a:pt x="7691700" y="630757"/>
                </a:cubicBezTo>
                <a:cubicBezTo>
                  <a:pt x="7787479" y="738702"/>
                  <a:pt x="7847543" y="858822"/>
                  <a:pt x="7895433" y="990305"/>
                </a:cubicBezTo>
                <a:cubicBezTo>
                  <a:pt x="7955497" y="1146136"/>
                  <a:pt x="7967673" y="1301155"/>
                  <a:pt x="7967673" y="1456986"/>
                </a:cubicBezTo>
                <a:cubicBezTo>
                  <a:pt x="7967673" y="1588468"/>
                  <a:pt x="7967673" y="1720763"/>
                  <a:pt x="7931147" y="1852245"/>
                </a:cubicBezTo>
                <a:cubicBezTo>
                  <a:pt x="7919783" y="1923668"/>
                  <a:pt x="7907608" y="1995902"/>
                  <a:pt x="7895433" y="2067324"/>
                </a:cubicBezTo>
                <a:cubicBezTo>
                  <a:pt x="7871894" y="2151733"/>
                  <a:pt x="7847543" y="2235330"/>
                  <a:pt x="7823193" y="2318926"/>
                </a:cubicBezTo>
                <a:cubicBezTo>
                  <a:pt x="7763940" y="2511280"/>
                  <a:pt x="7691700" y="2689837"/>
                  <a:pt x="7608096" y="2870016"/>
                </a:cubicBezTo>
                <a:cubicBezTo>
                  <a:pt x="7500142" y="3085907"/>
                  <a:pt x="7392188" y="3313161"/>
                  <a:pt x="7260695" y="3516877"/>
                </a:cubicBezTo>
                <a:cubicBezTo>
                  <a:pt x="7164916" y="3671897"/>
                  <a:pt x="7081313" y="3815553"/>
                  <a:pt x="6985534" y="3959210"/>
                </a:cubicBezTo>
                <a:cubicBezTo>
                  <a:pt x="6889755" y="4102867"/>
                  <a:pt x="6806151" y="4235161"/>
                  <a:pt x="6698197" y="4366644"/>
                </a:cubicBezTo>
                <a:cubicBezTo>
                  <a:pt x="6625957" y="4462415"/>
                  <a:pt x="6554529" y="4558186"/>
                  <a:pt x="6482289" y="4653957"/>
                </a:cubicBezTo>
                <a:cubicBezTo>
                  <a:pt x="6362160" y="4797614"/>
                  <a:pt x="6242842" y="4941270"/>
                  <a:pt x="6111349" y="5084927"/>
                </a:cubicBezTo>
                <a:cubicBezTo>
                  <a:pt x="5967681" y="5252932"/>
                  <a:pt x="5800474" y="5420126"/>
                  <a:pt x="5633267" y="5588131"/>
                </a:cubicBezTo>
                <a:cubicBezTo>
                  <a:pt x="5477423" y="5731788"/>
                  <a:pt x="5309404" y="5875445"/>
                  <a:pt x="5142197" y="6019102"/>
                </a:cubicBezTo>
                <a:cubicBezTo>
                  <a:pt x="4998529" y="6138410"/>
                  <a:pt x="4842686" y="6258529"/>
                  <a:pt x="4686842" y="6377837"/>
                </a:cubicBezTo>
                <a:cubicBezTo>
                  <a:pt x="4543174" y="6485783"/>
                  <a:pt x="4399506" y="6581554"/>
                  <a:pt x="4243662" y="6677325"/>
                </a:cubicBezTo>
                <a:cubicBezTo>
                  <a:pt x="4088630" y="6785271"/>
                  <a:pt x="3920612" y="6881042"/>
                  <a:pt x="3753405" y="6964639"/>
                </a:cubicBezTo>
                <a:cubicBezTo>
                  <a:pt x="3561847" y="7072584"/>
                  <a:pt x="3358114" y="7168355"/>
                  <a:pt x="3154381" y="7251952"/>
                </a:cubicBezTo>
                <a:cubicBezTo>
                  <a:pt x="2987174" y="7324186"/>
                  <a:pt x="2819155" y="7372072"/>
                  <a:pt x="2651948" y="7419957"/>
                </a:cubicBezTo>
                <a:cubicBezTo>
                  <a:pt x="2496105" y="7455669"/>
                  <a:pt x="2352436" y="7479206"/>
                  <a:pt x="2148703" y="7467843"/>
                </a:cubicBezTo>
                <a:cubicBezTo>
                  <a:pt x="2017210" y="7443494"/>
                  <a:pt x="1825653" y="7467843"/>
                  <a:pt x="1645459" y="7431320"/>
                </a:cubicBezTo>
                <a:cubicBezTo>
                  <a:pt x="1549680" y="7419957"/>
                  <a:pt x="1453901" y="7407783"/>
                  <a:pt x="1370297" y="7383434"/>
                </a:cubicBezTo>
                <a:cubicBezTo>
                  <a:pt x="1262343" y="7372072"/>
                  <a:pt x="1155201" y="7324186"/>
                  <a:pt x="1059422" y="7287663"/>
                </a:cubicBezTo>
                <a:cubicBezTo>
                  <a:pt x="854877" y="7216241"/>
                  <a:pt x="663320" y="7096121"/>
                  <a:pt x="496113" y="6940290"/>
                </a:cubicBezTo>
                <a:cubicBezTo>
                  <a:pt x="316730" y="6773096"/>
                  <a:pt x="184426" y="6569380"/>
                  <a:pt x="100822" y="6329952"/>
                </a:cubicBezTo>
                <a:cubicBezTo>
                  <a:pt x="65108" y="6222006"/>
                  <a:pt x="52933" y="6114873"/>
                  <a:pt x="17219" y="6006927"/>
                </a:cubicBezTo>
                <a:cubicBezTo>
                  <a:pt x="5043" y="5982579"/>
                  <a:pt x="17219" y="5971216"/>
                  <a:pt x="17219" y="5946867"/>
                </a:cubicBezTo>
                <a:cubicBezTo>
                  <a:pt x="5043" y="5863271"/>
                  <a:pt x="-7132" y="5779674"/>
                  <a:pt x="5043" y="5707439"/>
                </a:cubicBezTo>
                <a:cubicBezTo>
                  <a:pt x="5043" y="5551608"/>
                  <a:pt x="-7132" y="5396589"/>
                  <a:pt x="29394" y="5252932"/>
                </a:cubicBezTo>
                <a:cubicBezTo>
                  <a:pt x="52933" y="5180698"/>
                  <a:pt x="52933" y="5097101"/>
                  <a:pt x="77283" y="5024867"/>
                </a:cubicBezTo>
                <a:cubicBezTo>
                  <a:pt x="88647" y="4917733"/>
                  <a:pt x="112997" y="4809788"/>
                  <a:pt x="148712" y="4701843"/>
                </a:cubicBezTo>
                <a:cubicBezTo>
                  <a:pt x="196601" y="4570360"/>
                  <a:pt x="244490" y="4438066"/>
                  <a:pt x="292380" y="4306584"/>
                </a:cubicBezTo>
                <a:cubicBezTo>
                  <a:pt x="364620" y="4139390"/>
                  <a:pt x="436048" y="3971385"/>
                  <a:pt x="531827" y="3815553"/>
                </a:cubicBezTo>
                <a:cubicBezTo>
                  <a:pt x="604067" y="3696245"/>
                  <a:pt x="676307" y="3564763"/>
                  <a:pt x="747735" y="3444643"/>
                </a:cubicBezTo>
                <a:cubicBezTo>
                  <a:pt x="806988" y="3336698"/>
                  <a:pt x="867864" y="3240927"/>
                  <a:pt x="927117" y="3145155"/>
                </a:cubicBezTo>
                <a:cubicBezTo>
                  <a:pt x="1022896" y="2990136"/>
                  <a:pt x="1118675" y="2846479"/>
                  <a:pt x="1226629" y="2702822"/>
                </a:cubicBezTo>
                <a:cubicBezTo>
                  <a:pt x="1322408" y="2570529"/>
                  <a:pt x="1418187" y="2426872"/>
                  <a:pt x="1526141" y="2295390"/>
                </a:cubicBezTo>
                <a:cubicBezTo>
                  <a:pt x="1597569" y="2199618"/>
                  <a:pt x="1669809" y="2103847"/>
                  <a:pt x="1741237" y="2008076"/>
                </a:cubicBezTo>
                <a:cubicBezTo>
                  <a:pt x="1813477" y="1923668"/>
                  <a:pt x="1897081" y="1827896"/>
                  <a:pt x="1980685" y="1744300"/>
                </a:cubicBezTo>
                <a:cubicBezTo>
                  <a:pt x="2220132" y="1481335"/>
                  <a:pt x="2471754" y="1217558"/>
                  <a:pt x="2747727" y="978130"/>
                </a:cubicBezTo>
                <a:cubicBezTo>
                  <a:pt x="2891395" y="858822"/>
                  <a:pt x="3035063" y="726528"/>
                  <a:pt x="3190095" y="618583"/>
                </a:cubicBezTo>
                <a:cubicBezTo>
                  <a:pt x="3358114" y="487100"/>
                  <a:pt x="3537496" y="368604"/>
                  <a:pt x="3716879" y="260658"/>
                </a:cubicBezTo>
                <a:cubicBezTo>
                  <a:pt x="3837008" y="188424"/>
                  <a:pt x="3968501" y="117002"/>
                  <a:pt x="4099994" y="69116"/>
                </a:cubicBezTo>
                <a:cubicBezTo>
                  <a:pt x="4214035" y="27318"/>
                  <a:pt x="4330918" y="3375"/>
                  <a:pt x="4447699" y="3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54528" y="-549109"/>
            <a:ext cx="9352717" cy="8022693"/>
          </a:xfrm>
          <a:custGeom>
            <a:avLst/>
            <a:gdLst>
              <a:gd name="connsiteX0" fmla="*/ 4703967 w 9352717"/>
              <a:gd name="connsiteY0" fmla="*/ 1556 h 8022693"/>
              <a:gd name="connsiteX1" fmla="*/ 4931395 w 9352717"/>
              <a:gd name="connsiteY1" fmla="*/ 1556 h 8022693"/>
              <a:gd name="connsiteX2" fmla="*/ 5122403 w 9352717"/>
              <a:gd name="connsiteY2" fmla="*/ 1556 h 8022693"/>
              <a:gd name="connsiteX3" fmla="*/ 5599922 w 9352717"/>
              <a:gd name="connsiteY3" fmla="*/ 144791 h 8022693"/>
              <a:gd name="connsiteX4" fmla="*/ 5647674 w 9352717"/>
              <a:gd name="connsiteY4" fmla="*/ 169068 h 8022693"/>
              <a:gd name="connsiteX5" fmla="*/ 6280589 w 9352717"/>
              <a:gd name="connsiteY5" fmla="*/ 192536 h 8022693"/>
              <a:gd name="connsiteX6" fmla="*/ 7151454 w 9352717"/>
              <a:gd name="connsiteY6" fmla="*/ 240281 h 8022693"/>
              <a:gd name="connsiteX7" fmla="*/ 7653254 w 9352717"/>
              <a:gd name="connsiteY7" fmla="*/ 263749 h 8022693"/>
              <a:gd name="connsiteX8" fmla="*/ 8321780 w 9352717"/>
              <a:gd name="connsiteY8" fmla="*/ 312303 h 8022693"/>
              <a:gd name="connsiteX9" fmla="*/ 8668183 w 9352717"/>
              <a:gd name="connsiteY9" fmla="*/ 323632 h 8022693"/>
              <a:gd name="connsiteX10" fmla="*/ 9313239 w 9352717"/>
              <a:gd name="connsiteY10" fmla="*/ 371377 h 8022693"/>
              <a:gd name="connsiteX11" fmla="*/ 9336710 w 9352717"/>
              <a:gd name="connsiteY11" fmla="*/ 431260 h 8022693"/>
              <a:gd name="connsiteX12" fmla="*/ 9002447 w 9352717"/>
              <a:gd name="connsiteY12" fmla="*/ 789751 h 8022693"/>
              <a:gd name="connsiteX13" fmla="*/ 7879873 w 9352717"/>
              <a:gd name="connsiteY13" fmla="*/ 1517254 h 8022693"/>
              <a:gd name="connsiteX14" fmla="*/ 7486527 w 9352717"/>
              <a:gd name="connsiteY14" fmla="*/ 1684765 h 8022693"/>
              <a:gd name="connsiteX15" fmla="*/ 7115842 w 9352717"/>
              <a:gd name="connsiteY15" fmla="*/ 1792394 h 8022693"/>
              <a:gd name="connsiteX16" fmla="*/ 6889223 w 9352717"/>
              <a:gd name="connsiteY16" fmla="*/ 1815861 h 8022693"/>
              <a:gd name="connsiteX17" fmla="*/ 6316200 w 9352717"/>
              <a:gd name="connsiteY17" fmla="*/ 1851468 h 8022693"/>
              <a:gd name="connsiteX18" fmla="*/ 5384634 w 9352717"/>
              <a:gd name="connsiteY18" fmla="*/ 1887883 h 8022693"/>
              <a:gd name="connsiteX19" fmla="*/ 5205766 w 9352717"/>
              <a:gd name="connsiteY19" fmla="*/ 1994702 h 8022693"/>
              <a:gd name="connsiteX20" fmla="*/ 4811611 w 9352717"/>
              <a:gd name="connsiteY20" fmla="*/ 2616195 h 8022693"/>
              <a:gd name="connsiteX21" fmla="*/ 4417455 w 9352717"/>
              <a:gd name="connsiteY21" fmla="*/ 3260346 h 8022693"/>
              <a:gd name="connsiteX22" fmla="*/ 4071861 w 9352717"/>
              <a:gd name="connsiteY22" fmla="*/ 3773400 h 8022693"/>
              <a:gd name="connsiteX23" fmla="*/ 3761069 w 9352717"/>
              <a:gd name="connsiteY23" fmla="*/ 4250849 h 8022693"/>
              <a:gd name="connsiteX24" fmla="*/ 3474558 w 9352717"/>
              <a:gd name="connsiteY24" fmla="*/ 4679744 h 8022693"/>
              <a:gd name="connsiteX25" fmla="*/ 3175906 w 9352717"/>
              <a:gd name="connsiteY25" fmla="*/ 5133724 h 8022693"/>
              <a:gd name="connsiteX26" fmla="*/ 2937147 w 9352717"/>
              <a:gd name="connsiteY26" fmla="*/ 5480077 h 8022693"/>
              <a:gd name="connsiteX27" fmla="*/ 2721858 w 9352717"/>
              <a:gd name="connsiteY27" fmla="*/ 5802152 h 8022693"/>
              <a:gd name="connsiteX28" fmla="*/ 2530850 w 9352717"/>
              <a:gd name="connsiteY28" fmla="*/ 6065154 h 8022693"/>
              <a:gd name="connsiteX29" fmla="*/ 2233008 w 9352717"/>
              <a:gd name="connsiteY29" fmla="*/ 6494858 h 8022693"/>
              <a:gd name="connsiteX30" fmla="*/ 1922216 w 9352717"/>
              <a:gd name="connsiteY30" fmla="*/ 6805604 h 8022693"/>
              <a:gd name="connsiteX31" fmla="*/ 1635705 w 9352717"/>
              <a:gd name="connsiteY31" fmla="*/ 7067796 h 8022693"/>
              <a:gd name="connsiteX32" fmla="*/ 1575813 w 9352717"/>
              <a:gd name="connsiteY32" fmla="*/ 7092073 h 8022693"/>
              <a:gd name="connsiteX33" fmla="*/ 1492449 w 9352717"/>
              <a:gd name="connsiteY33" fmla="*/ 7115541 h 8022693"/>
              <a:gd name="connsiteX34" fmla="*/ 1158186 w 9352717"/>
              <a:gd name="connsiteY34" fmla="*/ 7414148 h 8022693"/>
              <a:gd name="connsiteX35" fmla="*/ 1062682 w 9352717"/>
              <a:gd name="connsiteY35" fmla="*/ 7449755 h 8022693"/>
              <a:gd name="connsiteX36" fmla="*/ 883815 w 9352717"/>
              <a:gd name="connsiteY36" fmla="*/ 7533106 h 8022693"/>
              <a:gd name="connsiteX37" fmla="*/ 776171 w 9352717"/>
              <a:gd name="connsiteY37" fmla="*/ 7640734 h 8022693"/>
              <a:gd name="connsiteX38" fmla="*/ 632915 w 9352717"/>
              <a:gd name="connsiteY38" fmla="*/ 7712756 h 8022693"/>
              <a:gd name="connsiteX39" fmla="*/ 513131 w 9352717"/>
              <a:gd name="connsiteY39" fmla="*/ 7783969 h 8022693"/>
              <a:gd name="connsiteX40" fmla="*/ 369875 w 9352717"/>
              <a:gd name="connsiteY40" fmla="*/ 7891597 h 8022693"/>
              <a:gd name="connsiteX41" fmla="*/ 322123 w 9352717"/>
              <a:gd name="connsiteY41" fmla="*/ 7903735 h 8022693"/>
              <a:gd name="connsiteX42" fmla="*/ 322123 w 9352717"/>
              <a:gd name="connsiteY42" fmla="*/ 7867320 h 8022693"/>
              <a:gd name="connsiteX43" fmla="*/ 346404 w 9352717"/>
              <a:gd name="connsiteY43" fmla="*/ 7736224 h 8022693"/>
              <a:gd name="connsiteX44" fmla="*/ 334263 w 9352717"/>
              <a:gd name="connsiteY44" fmla="*/ 7712756 h 8022693"/>
              <a:gd name="connsiteX45" fmla="*/ 310792 w 9352717"/>
              <a:gd name="connsiteY45" fmla="*/ 7724085 h 8022693"/>
              <a:gd name="connsiteX46" fmla="*/ 107644 w 9352717"/>
              <a:gd name="connsiteY46" fmla="*/ 7927203 h 8022693"/>
              <a:gd name="connsiteX47" fmla="*/ 0 w 9352717"/>
              <a:gd name="connsiteY47" fmla="*/ 8022693 h 8022693"/>
              <a:gd name="connsiteX48" fmla="*/ 47752 w 9352717"/>
              <a:gd name="connsiteY48" fmla="*/ 7891597 h 8022693"/>
              <a:gd name="connsiteX49" fmla="*/ 465379 w 9352717"/>
              <a:gd name="connsiteY49" fmla="*/ 7115541 h 8022693"/>
              <a:gd name="connsiteX50" fmla="*/ 979318 w 9352717"/>
              <a:gd name="connsiteY50" fmla="*/ 6171973 h 8022693"/>
              <a:gd name="connsiteX51" fmla="*/ 1444697 w 9352717"/>
              <a:gd name="connsiteY51" fmla="*/ 5336842 h 8022693"/>
              <a:gd name="connsiteX52" fmla="*/ 1766820 w 9352717"/>
              <a:gd name="connsiteY52" fmla="*/ 4763904 h 8022693"/>
              <a:gd name="connsiteX53" fmla="*/ 2185256 w 9352717"/>
              <a:gd name="connsiteY53" fmla="*/ 4012125 h 8022693"/>
              <a:gd name="connsiteX54" fmla="*/ 2615024 w 9352717"/>
              <a:gd name="connsiteY54" fmla="*/ 3212601 h 8022693"/>
              <a:gd name="connsiteX55" fmla="*/ 3044790 w 9352717"/>
              <a:gd name="connsiteY55" fmla="*/ 2413077 h 8022693"/>
              <a:gd name="connsiteX56" fmla="*/ 3223658 w 9352717"/>
              <a:gd name="connsiteY56" fmla="*/ 2054586 h 8022693"/>
              <a:gd name="connsiteX57" fmla="*/ 3188046 w 9352717"/>
              <a:gd name="connsiteY57" fmla="*/ 1994702 h 8022693"/>
              <a:gd name="connsiteX58" fmla="*/ 2590743 w 9352717"/>
              <a:gd name="connsiteY58" fmla="*/ 2031118 h 8022693"/>
              <a:gd name="connsiteX59" fmla="*/ 2220868 w 9352717"/>
              <a:gd name="connsiteY59" fmla="*/ 2042447 h 8022693"/>
              <a:gd name="connsiteX60" fmla="*/ 1504589 w 9352717"/>
              <a:gd name="connsiteY60" fmla="*/ 2078863 h 8022693"/>
              <a:gd name="connsiteX61" fmla="*/ 1289301 w 9352717"/>
              <a:gd name="connsiteY61" fmla="*/ 2102330 h 8022693"/>
              <a:gd name="connsiteX62" fmla="*/ 871674 w 9352717"/>
              <a:gd name="connsiteY62" fmla="*/ 1946957 h 8022693"/>
              <a:gd name="connsiteX63" fmla="*/ 799642 w 9352717"/>
              <a:gd name="connsiteY63" fmla="*/ 1612743 h 8022693"/>
              <a:gd name="connsiteX64" fmla="*/ 1241549 w 9352717"/>
              <a:gd name="connsiteY64" fmla="*/ 705591 h 8022693"/>
              <a:gd name="connsiteX65" fmla="*/ 1515920 w 9352717"/>
              <a:gd name="connsiteY65" fmla="*/ 431260 h 8022693"/>
              <a:gd name="connsiteX66" fmla="*/ 1826712 w 9352717"/>
              <a:gd name="connsiteY66" fmla="*/ 263749 h 8022693"/>
              <a:gd name="connsiteX67" fmla="*/ 2065472 w 9352717"/>
              <a:gd name="connsiteY67" fmla="*/ 228142 h 8022693"/>
              <a:gd name="connsiteX68" fmla="*/ 2698387 w 9352717"/>
              <a:gd name="connsiteY68" fmla="*/ 180397 h 8022693"/>
              <a:gd name="connsiteX69" fmla="*/ 2997039 w 9352717"/>
              <a:gd name="connsiteY69" fmla="*/ 169068 h 8022693"/>
              <a:gd name="connsiteX70" fmla="*/ 4107473 w 9352717"/>
              <a:gd name="connsiteY70" fmla="*/ 144791 h 8022693"/>
              <a:gd name="connsiteX71" fmla="*/ 4238588 w 9352717"/>
              <a:gd name="connsiteY71" fmla="*/ 108376 h 8022693"/>
              <a:gd name="connsiteX72" fmla="*/ 4489488 w 9352717"/>
              <a:gd name="connsiteY72" fmla="*/ 37163 h 8022693"/>
              <a:gd name="connsiteX73" fmla="*/ 4703967 w 9352717"/>
              <a:gd name="connsiteY73" fmla="*/ 1556 h 80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9352717" h="8022693">
                <a:moveTo>
                  <a:pt x="4703967" y="1556"/>
                </a:moveTo>
                <a:cubicBezTo>
                  <a:pt x="4775999" y="12886"/>
                  <a:pt x="4859363" y="1556"/>
                  <a:pt x="4931395" y="1556"/>
                </a:cubicBezTo>
                <a:cubicBezTo>
                  <a:pt x="4990478" y="1556"/>
                  <a:pt x="5050370" y="1556"/>
                  <a:pt x="5122403" y="1556"/>
                </a:cubicBezTo>
                <a:cubicBezTo>
                  <a:pt x="5301270" y="-10582"/>
                  <a:pt x="5456666" y="49301"/>
                  <a:pt x="5599922" y="144791"/>
                </a:cubicBezTo>
                <a:cubicBezTo>
                  <a:pt x="5612062" y="156120"/>
                  <a:pt x="5623393" y="169068"/>
                  <a:pt x="5647674" y="169068"/>
                </a:cubicBezTo>
                <a:cubicBezTo>
                  <a:pt x="5862153" y="180397"/>
                  <a:pt x="6065301" y="203865"/>
                  <a:pt x="6280589" y="192536"/>
                </a:cubicBezTo>
                <a:cubicBezTo>
                  <a:pt x="6578431" y="192536"/>
                  <a:pt x="6864943" y="228142"/>
                  <a:pt x="7151454" y="240281"/>
                </a:cubicBezTo>
                <a:cubicBezTo>
                  <a:pt x="7318990" y="240281"/>
                  <a:pt x="7486527" y="251610"/>
                  <a:pt x="7653254" y="263749"/>
                </a:cubicBezTo>
                <a:cubicBezTo>
                  <a:pt x="7879873" y="288026"/>
                  <a:pt x="8095161" y="275887"/>
                  <a:pt x="8321780" y="312303"/>
                </a:cubicBezTo>
                <a:cubicBezTo>
                  <a:pt x="8441564" y="323632"/>
                  <a:pt x="8548399" y="312303"/>
                  <a:pt x="8668183" y="323632"/>
                </a:cubicBezTo>
                <a:cubicBezTo>
                  <a:pt x="8882662" y="360048"/>
                  <a:pt x="9097951" y="347100"/>
                  <a:pt x="9313239" y="371377"/>
                </a:cubicBezTo>
                <a:cubicBezTo>
                  <a:pt x="9360991" y="371377"/>
                  <a:pt x="9360991" y="383516"/>
                  <a:pt x="9336710" y="431260"/>
                </a:cubicBezTo>
                <a:cubicBezTo>
                  <a:pt x="9241206" y="562356"/>
                  <a:pt x="9121422" y="682123"/>
                  <a:pt x="9002447" y="789751"/>
                </a:cubicBezTo>
                <a:cubicBezTo>
                  <a:pt x="8668183" y="1099688"/>
                  <a:pt x="8286169" y="1326274"/>
                  <a:pt x="7879873" y="1517254"/>
                </a:cubicBezTo>
                <a:cubicBezTo>
                  <a:pt x="7760898" y="1589275"/>
                  <a:pt x="7629782" y="1649159"/>
                  <a:pt x="7486527" y="1684765"/>
                </a:cubicBezTo>
                <a:cubicBezTo>
                  <a:pt x="7366742" y="1720372"/>
                  <a:pt x="7246958" y="1768116"/>
                  <a:pt x="7115842" y="1792394"/>
                </a:cubicBezTo>
                <a:cubicBezTo>
                  <a:pt x="7044619" y="1803723"/>
                  <a:pt x="6972587" y="1815861"/>
                  <a:pt x="6889223" y="1815861"/>
                </a:cubicBezTo>
                <a:cubicBezTo>
                  <a:pt x="6698216" y="1828000"/>
                  <a:pt x="6507208" y="1851468"/>
                  <a:pt x="6316200" y="1851468"/>
                </a:cubicBezTo>
                <a:cubicBezTo>
                  <a:pt x="6005408" y="1851468"/>
                  <a:pt x="5695426" y="1899213"/>
                  <a:pt x="5384634" y="1887883"/>
                </a:cubicBezTo>
                <a:cubicBezTo>
                  <a:pt x="5313411" y="1887883"/>
                  <a:pt x="5253518" y="1911351"/>
                  <a:pt x="5205766" y="1994702"/>
                </a:cubicBezTo>
                <a:cubicBezTo>
                  <a:pt x="5074651" y="2197820"/>
                  <a:pt x="4954867" y="2413077"/>
                  <a:pt x="4811611" y="2616195"/>
                </a:cubicBezTo>
                <a:cubicBezTo>
                  <a:pt x="4680496" y="2830642"/>
                  <a:pt x="4549380" y="3045898"/>
                  <a:pt x="4417455" y="3260346"/>
                </a:cubicBezTo>
                <a:cubicBezTo>
                  <a:pt x="4310621" y="3439186"/>
                  <a:pt x="4178696" y="3594560"/>
                  <a:pt x="4071861" y="3773400"/>
                </a:cubicBezTo>
                <a:cubicBezTo>
                  <a:pt x="3976357" y="3928774"/>
                  <a:pt x="3867904" y="4096285"/>
                  <a:pt x="3761069" y="4250849"/>
                </a:cubicBezTo>
                <a:cubicBezTo>
                  <a:pt x="3676896" y="4394084"/>
                  <a:pt x="3570061" y="4536509"/>
                  <a:pt x="3474558" y="4679744"/>
                </a:cubicBezTo>
                <a:cubicBezTo>
                  <a:pt x="3379054" y="4835117"/>
                  <a:pt x="3271410" y="4990490"/>
                  <a:pt x="3175906" y="5133724"/>
                </a:cubicBezTo>
                <a:cubicBezTo>
                  <a:pt x="3092543" y="5253491"/>
                  <a:pt x="3020510" y="5360310"/>
                  <a:pt x="2937147" y="5480077"/>
                </a:cubicBezTo>
                <a:cubicBezTo>
                  <a:pt x="2865114" y="5587705"/>
                  <a:pt x="2793891" y="5694524"/>
                  <a:pt x="2721858" y="5802152"/>
                </a:cubicBezTo>
                <a:cubicBezTo>
                  <a:pt x="2662775" y="5885504"/>
                  <a:pt x="2590743" y="5980993"/>
                  <a:pt x="2530850" y="6065154"/>
                </a:cubicBezTo>
                <a:cubicBezTo>
                  <a:pt x="2435347" y="6219718"/>
                  <a:pt x="2339843" y="6351623"/>
                  <a:pt x="2233008" y="6494858"/>
                </a:cubicBezTo>
                <a:cubicBezTo>
                  <a:pt x="2148836" y="6614624"/>
                  <a:pt x="2029860" y="6710114"/>
                  <a:pt x="1922216" y="6805604"/>
                </a:cubicBezTo>
                <a:cubicBezTo>
                  <a:pt x="1826712" y="6901093"/>
                  <a:pt x="1731209" y="6983635"/>
                  <a:pt x="1635705" y="7067796"/>
                </a:cubicBezTo>
                <a:cubicBezTo>
                  <a:pt x="1611424" y="7092073"/>
                  <a:pt x="1600093" y="7103402"/>
                  <a:pt x="1575813" y="7092073"/>
                </a:cubicBezTo>
                <a:cubicBezTo>
                  <a:pt x="1540201" y="7079125"/>
                  <a:pt x="1515920" y="7092073"/>
                  <a:pt x="1492449" y="7115541"/>
                </a:cubicBezTo>
                <a:cubicBezTo>
                  <a:pt x="1372665" y="7211030"/>
                  <a:pt x="1265830" y="7306520"/>
                  <a:pt x="1158186" y="7414148"/>
                </a:cubicBezTo>
                <a:cubicBezTo>
                  <a:pt x="1133905" y="7437616"/>
                  <a:pt x="1110434" y="7461893"/>
                  <a:pt x="1062682" y="7449755"/>
                </a:cubicBezTo>
                <a:cubicBezTo>
                  <a:pt x="990650" y="7437616"/>
                  <a:pt x="942898" y="7485361"/>
                  <a:pt x="883815" y="7533106"/>
                </a:cubicBezTo>
                <a:cubicBezTo>
                  <a:pt x="847394" y="7557383"/>
                  <a:pt x="811782" y="7605128"/>
                  <a:pt x="776171" y="7640734"/>
                </a:cubicBezTo>
                <a:cubicBezTo>
                  <a:pt x="740559" y="7676340"/>
                  <a:pt x="704138" y="7712756"/>
                  <a:pt x="632915" y="7712756"/>
                </a:cubicBezTo>
                <a:cubicBezTo>
                  <a:pt x="585163" y="7712756"/>
                  <a:pt x="549551" y="7748362"/>
                  <a:pt x="513131" y="7783969"/>
                </a:cubicBezTo>
                <a:cubicBezTo>
                  <a:pt x="465379" y="7819575"/>
                  <a:pt x="406296" y="7843852"/>
                  <a:pt x="369875" y="7891597"/>
                </a:cubicBezTo>
                <a:cubicBezTo>
                  <a:pt x="358544" y="7903735"/>
                  <a:pt x="334263" y="7915065"/>
                  <a:pt x="322123" y="7903735"/>
                </a:cubicBezTo>
                <a:cubicBezTo>
                  <a:pt x="310792" y="7891597"/>
                  <a:pt x="310792" y="7879458"/>
                  <a:pt x="322123" y="7867320"/>
                </a:cubicBezTo>
                <a:cubicBezTo>
                  <a:pt x="346404" y="7819575"/>
                  <a:pt x="346404" y="7783969"/>
                  <a:pt x="346404" y="7736224"/>
                </a:cubicBezTo>
                <a:cubicBezTo>
                  <a:pt x="346404" y="7724085"/>
                  <a:pt x="346404" y="7712756"/>
                  <a:pt x="334263" y="7712756"/>
                </a:cubicBezTo>
                <a:cubicBezTo>
                  <a:pt x="322123" y="7712756"/>
                  <a:pt x="310792" y="7724085"/>
                  <a:pt x="310792" y="7724085"/>
                </a:cubicBezTo>
                <a:cubicBezTo>
                  <a:pt x="238759" y="7796107"/>
                  <a:pt x="178867" y="7867320"/>
                  <a:pt x="107644" y="7927203"/>
                </a:cubicBezTo>
                <a:cubicBezTo>
                  <a:pt x="83364" y="7962810"/>
                  <a:pt x="47752" y="7999225"/>
                  <a:pt x="0" y="8022693"/>
                </a:cubicBezTo>
                <a:cubicBezTo>
                  <a:pt x="0" y="7974948"/>
                  <a:pt x="35612" y="7927203"/>
                  <a:pt x="47752" y="7891597"/>
                </a:cubicBezTo>
                <a:cubicBezTo>
                  <a:pt x="178867" y="7628596"/>
                  <a:pt x="322123" y="7366404"/>
                  <a:pt x="465379" y="7115541"/>
                </a:cubicBezTo>
                <a:cubicBezTo>
                  <a:pt x="645055" y="6792656"/>
                  <a:pt x="811782" y="6482719"/>
                  <a:pt x="979318" y="6171973"/>
                </a:cubicBezTo>
                <a:cubicBezTo>
                  <a:pt x="1133905" y="5897642"/>
                  <a:pt x="1289301" y="5611173"/>
                  <a:pt x="1444697" y="5336842"/>
                </a:cubicBezTo>
                <a:cubicBezTo>
                  <a:pt x="1552341" y="5145863"/>
                  <a:pt x="1659176" y="4954884"/>
                  <a:pt x="1766820" y="4763904"/>
                </a:cubicBezTo>
                <a:cubicBezTo>
                  <a:pt x="1897936" y="4513041"/>
                  <a:pt x="2053332" y="4262988"/>
                  <a:pt x="2185256" y="4012125"/>
                </a:cubicBezTo>
                <a:cubicBezTo>
                  <a:pt x="2328512" y="3737794"/>
                  <a:pt x="2471768" y="3475602"/>
                  <a:pt x="2615024" y="3212601"/>
                </a:cubicBezTo>
                <a:cubicBezTo>
                  <a:pt x="2758279" y="2950409"/>
                  <a:pt x="2901535" y="2675269"/>
                  <a:pt x="3044790" y="2413077"/>
                </a:cubicBezTo>
                <a:cubicBezTo>
                  <a:pt x="3103873" y="2293310"/>
                  <a:pt x="3163766" y="2174352"/>
                  <a:pt x="3223658" y="2054586"/>
                </a:cubicBezTo>
                <a:cubicBezTo>
                  <a:pt x="3247129" y="2006841"/>
                  <a:pt x="3247129" y="1983373"/>
                  <a:pt x="3188046" y="1994702"/>
                </a:cubicBezTo>
                <a:cubicBezTo>
                  <a:pt x="2984898" y="2018979"/>
                  <a:pt x="2781751" y="1994702"/>
                  <a:pt x="2590743" y="2031118"/>
                </a:cubicBezTo>
                <a:cubicBezTo>
                  <a:pt x="2459628" y="2042447"/>
                  <a:pt x="2339843" y="2031118"/>
                  <a:pt x="2220868" y="2042447"/>
                </a:cubicBezTo>
                <a:cubicBezTo>
                  <a:pt x="1982108" y="2054586"/>
                  <a:pt x="1743349" y="2078863"/>
                  <a:pt x="1504589" y="2078863"/>
                </a:cubicBezTo>
                <a:cubicBezTo>
                  <a:pt x="1432557" y="2078863"/>
                  <a:pt x="1361334" y="2090192"/>
                  <a:pt x="1289301" y="2102330"/>
                </a:cubicBezTo>
                <a:cubicBezTo>
                  <a:pt x="1133905" y="2102330"/>
                  <a:pt x="979318" y="2090192"/>
                  <a:pt x="871674" y="1946957"/>
                </a:cubicBezTo>
                <a:cubicBezTo>
                  <a:pt x="799642" y="1851468"/>
                  <a:pt x="776171" y="1732510"/>
                  <a:pt x="799642" y="1612743"/>
                </a:cubicBezTo>
                <a:cubicBezTo>
                  <a:pt x="847394" y="1267200"/>
                  <a:pt x="1027070" y="968592"/>
                  <a:pt x="1241549" y="705591"/>
                </a:cubicBezTo>
                <a:cubicBezTo>
                  <a:pt x="1324913" y="597963"/>
                  <a:pt x="1420417" y="514612"/>
                  <a:pt x="1515920" y="431260"/>
                </a:cubicBezTo>
                <a:cubicBezTo>
                  <a:pt x="1611424" y="360048"/>
                  <a:pt x="1719068" y="299355"/>
                  <a:pt x="1826712" y="263749"/>
                </a:cubicBezTo>
                <a:cubicBezTo>
                  <a:pt x="1897936" y="240281"/>
                  <a:pt x="1982108" y="228142"/>
                  <a:pt x="2065472" y="228142"/>
                </a:cubicBezTo>
                <a:cubicBezTo>
                  <a:pt x="2280760" y="216813"/>
                  <a:pt x="2483099" y="192536"/>
                  <a:pt x="2698387" y="180397"/>
                </a:cubicBezTo>
                <a:cubicBezTo>
                  <a:pt x="2793891" y="169068"/>
                  <a:pt x="2901535" y="169068"/>
                  <a:pt x="2997039" y="169068"/>
                </a:cubicBezTo>
                <a:cubicBezTo>
                  <a:pt x="3366913" y="169068"/>
                  <a:pt x="3737598" y="132653"/>
                  <a:pt x="4107473" y="144791"/>
                </a:cubicBezTo>
                <a:cubicBezTo>
                  <a:pt x="4155225" y="144791"/>
                  <a:pt x="4202977" y="132653"/>
                  <a:pt x="4238588" y="108376"/>
                </a:cubicBezTo>
                <a:cubicBezTo>
                  <a:pt x="4310621" y="60631"/>
                  <a:pt x="4406125" y="49301"/>
                  <a:pt x="4489488" y="37163"/>
                </a:cubicBezTo>
                <a:cubicBezTo>
                  <a:pt x="4560711" y="25834"/>
                  <a:pt x="4632744" y="1556"/>
                  <a:pt x="4703967" y="1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2019/06/05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ucs/server" TargetMode="External"/><Relationship Id="rId2" Type="http://schemas.openxmlformats.org/officeDocument/2006/relationships/hyperlink" Target="https://github.com/nkucs/student-fronten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jtl.site/" TargetMode="External"/><Relationship Id="rId4" Type="http://schemas.openxmlformats.org/officeDocument/2006/relationships/hyperlink" Target="https://github.com/NestDream/OJTL-do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-685632" y="2167312"/>
            <a:ext cx="2159876" cy="2159876"/>
          </a:xfrm>
          <a:prstGeom prst="ellipse">
            <a:avLst/>
          </a:prstGeom>
          <a:solidFill>
            <a:srgbClr val="B1DEE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9508182" y="5187511"/>
            <a:ext cx="1039735" cy="1039735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670020" y="1853883"/>
            <a:ext cx="6851960" cy="1344015"/>
            <a:chOff x="2670020" y="2079197"/>
            <a:chExt cx="6851960" cy="953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2670020" y="2079197"/>
              <a:ext cx="6851960" cy="851620"/>
              <a:chOff x="2670020" y="2593878"/>
              <a:chExt cx="6851960" cy="85162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688418" y="2601557"/>
                <a:ext cx="6833562" cy="8309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670020" y="2593878"/>
                <a:ext cx="6833563" cy="85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457200">
                  <a:defRPr/>
                </a:pPr>
                <a:r>
                  <a:rPr kumimoji="0" lang="zh-CN" altLang="en-US" sz="3600" b="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企业级应用开发</a:t>
                </a:r>
                <a:endParaRPr kumimoji="0" lang="en-US" altLang="zh-CN" sz="36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  <a:p>
                <a:pPr lvl="0" algn="ctr" defTabSz="457200">
                  <a:defRPr/>
                </a:pPr>
                <a:r>
                  <a:rPr kumimoji="0" lang="zh-CN" altLang="en-US" sz="3600" b="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学生端小组报告</a:t>
                </a:r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>
              <a:off x="2670020" y="3032760"/>
              <a:ext cx="68243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57"/>
          <p:cNvSpPr>
            <a:spLocks noChangeArrowheads="1"/>
          </p:cNvSpPr>
          <p:nvPr/>
        </p:nvSpPr>
        <p:spPr bwMode="auto">
          <a:xfrm>
            <a:off x="2901696" y="3411529"/>
            <a:ext cx="6388608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小组成员：张慧斌 赵晨宇 郭立 周轩竹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小组工作文档：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http://ojtl.site/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75614" y="-170721"/>
            <a:ext cx="1039735" cy="1039735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1435" y="-354898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7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1" grpId="0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9508182" y="5187511"/>
            <a:ext cx="1039735" cy="1039735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57"/>
          <p:cNvSpPr>
            <a:spLocks noChangeArrowheads="1"/>
          </p:cNvSpPr>
          <p:nvPr/>
        </p:nvSpPr>
        <p:spPr bwMode="auto">
          <a:xfrm>
            <a:off x="1719203" y="1578072"/>
            <a:ext cx="8308846" cy="45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团队开发之间需要信息交流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需要有一个明确的任务分工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编写代码时需要有参考规范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6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22" grpId="0" animBg="1"/>
      <p:bldP spid="23" grpId="0" animBg="1"/>
      <p:bldP spid="1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-685632" y="2167312"/>
            <a:ext cx="2159876" cy="2159876"/>
          </a:xfrm>
          <a:prstGeom prst="ellipse">
            <a:avLst/>
          </a:prstGeom>
          <a:solidFill>
            <a:srgbClr val="B1DEE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9508182" y="5187511"/>
            <a:ext cx="1039735" cy="1039735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670020" y="2258962"/>
            <a:ext cx="6842761" cy="1286742"/>
            <a:chOff x="2670020" y="1992784"/>
            <a:chExt cx="6842761" cy="1286742"/>
          </a:xfrm>
        </p:grpSpPr>
        <p:grpSp>
          <p:nvGrpSpPr>
            <p:cNvPr id="73" name="组合 72"/>
            <p:cNvGrpSpPr/>
            <p:nvPr/>
          </p:nvGrpSpPr>
          <p:grpSpPr>
            <a:xfrm>
              <a:off x="2670020" y="1992784"/>
              <a:ext cx="6842761" cy="1286742"/>
              <a:chOff x="2670020" y="2507465"/>
              <a:chExt cx="6842761" cy="128674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679219" y="2507465"/>
                <a:ext cx="6833562" cy="8309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457200">
                  <a:defRPr/>
                </a:pPr>
                <a:endParaRPr lang="zh-CN" altLang="en-US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670020" y="2593878"/>
                <a:ext cx="68335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zh-CN" altLang="en-US" sz="3600" spc="300" dirty="0">
                    <a:solidFill>
                      <a:srgbClr val="FFFFFF"/>
                    </a:solidFill>
                    <a:latin typeface="微软雅黑"/>
                    <a:ea typeface="微软雅黑"/>
                  </a:rPr>
                  <a:t>感谢您的聆听</a:t>
                </a:r>
              </a:p>
              <a:p>
                <a:pPr algn="ctr" defTabSz="457200">
                  <a:defRPr/>
                </a:pPr>
                <a:endParaRPr lang="zh-CN" altLang="en-US" sz="3600" spc="300" dirty="0">
                  <a:solidFill>
                    <a:srgbClr val="FFFFFF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>
              <a:off x="2670020" y="3032760"/>
              <a:ext cx="68243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3675614" y="-170721"/>
            <a:ext cx="1039735" cy="1039735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1435" y="-354898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899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-779148" y="1798444"/>
            <a:ext cx="2159876" cy="2159876"/>
          </a:xfrm>
          <a:prstGeom prst="ellipse">
            <a:avLst/>
          </a:prstGeom>
          <a:solidFill>
            <a:srgbClr val="B1DEE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9508182" y="5187511"/>
            <a:ext cx="1039735" cy="1039735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00608" y="-452543"/>
            <a:ext cx="793722" cy="802168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685632" y="-613314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4867" y="6470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总体介绍</a:t>
            </a:r>
          </a:p>
        </p:txBody>
      </p:sp>
      <p:sp>
        <p:nvSpPr>
          <p:cNvPr id="18" name="箭头"/>
          <p:cNvSpPr/>
          <p:nvPr/>
        </p:nvSpPr>
        <p:spPr bwMode="auto">
          <a:xfrm>
            <a:off x="1647770" y="3877745"/>
            <a:ext cx="420156" cy="246546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57"/>
          <p:cNvSpPr>
            <a:spLocks noChangeArrowheads="1"/>
          </p:cNvSpPr>
          <p:nvPr/>
        </p:nvSpPr>
        <p:spPr bwMode="auto">
          <a:xfrm>
            <a:off x="2129838" y="3831741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项目版本管理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文本框 40"/>
          <p:cNvSpPr txBox="1"/>
          <p:nvPr/>
        </p:nvSpPr>
        <p:spPr>
          <a:xfrm>
            <a:off x="2129838" y="4236284"/>
            <a:ext cx="3089629" cy="1724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学生端前端：</a:t>
            </a:r>
            <a:r>
              <a:rPr lang="en-US" altLang="zh-CN" sz="1200" dirty="0">
                <a:hlinkClick r:id="rId2"/>
              </a:rPr>
              <a:t>https://github.com/nkucs/student-frontend</a:t>
            </a:r>
            <a:endParaRPr lang="en-US" altLang="zh-CN" sz="1200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后端：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hlinkClick r:id="rId3"/>
              </a:rPr>
              <a:t>https://github.com/nkucs/server</a:t>
            </a:r>
            <a:endParaRPr lang="zh-CN" altLang="en-US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小组文档：</a:t>
            </a:r>
            <a:endParaRPr lang="en-US" altLang="zh-CN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hlinkClick r:id="rId4"/>
              </a:rPr>
              <a:t>https://github.com/NestDream/OJTL-docs</a:t>
            </a:r>
            <a:endParaRPr lang="en-US" altLang="zh-CN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箭头"/>
          <p:cNvSpPr/>
          <p:nvPr/>
        </p:nvSpPr>
        <p:spPr bwMode="auto">
          <a:xfrm>
            <a:off x="1733998" y="1850586"/>
            <a:ext cx="420156" cy="246546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216066" y="1804582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小组成员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2216066" y="2209125"/>
            <a:ext cx="3089629" cy="336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张慧斌 赵晨宇 郭立 周轩竹</a:t>
            </a:r>
          </a:p>
        </p:txBody>
      </p:sp>
      <p:sp>
        <p:nvSpPr>
          <p:cNvPr id="29" name="箭头">
            <a:extLst>
              <a:ext uri="{FF2B5EF4-FFF2-40B4-BE49-F238E27FC236}">
                <a16:creationId xmlns:a16="http://schemas.microsoft.com/office/drawing/2014/main" id="{305E9FA4-7C0D-4FB2-8D97-68BD5B6A1356}"/>
              </a:ext>
            </a:extLst>
          </p:cNvPr>
          <p:cNvSpPr/>
          <p:nvPr/>
        </p:nvSpPr>
        <p:spPr bwMode="auto">
          <a:xfrm>
            <a:off x="5511919" y="1818502"/>
            <a:ext cx="420156" cy="246546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57">
            <a:extLst>
              <a:ext uri="{FF2B5EF4-FFF2-40B4-BE49-F238E27FC236}">
                <a16:creationId xmlns:a16="http://schemas.microsoft.com/office/drawing/2014/main" id="{2FB8C9F6-92BB-4F72-8647-74BBB835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987" y="1772498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项目文档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64B85516-15EF-4053-B4C6-7C7C68474444}"/>
              </a:ext>
            </a:extLst>
          </p:cNvPr>
          <p:cNvSpPr txBox="1"/>
          <p:nvPr/>
        </p:nvSpPr>
        <p:spPr>
          <a:xfrm>
            <a:off x="5993987" y="2177041"/>
            <a:ext cx="3089629" cy="8906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  <a:hlinkClick r:id="rId5"/>
              </a:rPr>
              <a:t>http://ojtl.site/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记录了本小组在本课程中的各项工作任务的详细内容。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箭头">
            <a:extLst>
              <a:ext uri="{FF2B5EF4-FFF2-40B4-BE49-F238E27FC236}">
                <a16:creationId xmlns:a16="http://schemas.microsoft.com/office/drawing/2014/main" id="{4D405D4C-9ECF-45DE-8A75-E70560AD2747}"/>
              </a:ext>
            </a:extLst>
          </p:cNvPr>
          <p:cNvSpPr/>
          <p:nvPr/>
        </p:nvSpPr>
        <p:spPr bwMode="auto">
          <a:xfrm>
            <a:off x="5559370" y="3915845"/>
            <a:ext cx="420156" cy="246546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57">
            <a:extLst>
              <a:ext uri="{FF2B5EF4-FFF2-40B4-BE49-F238E27FC236}">
                <a16:creationId xmlns:a16="http://schemas.microsoft.com/office/drawing/2014/main" id="{AEBFF672-7335-4390-975D-08189BC9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438" y="3869841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总体任务情况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文本框 40">
            <a:extLst>
              <a:ext uri="{FF2B5EF4-FFF2-40B4-BE49-F238E27FC236}">
                <a16:creationId xmlns:a16="http://schemas.microsoft.com/office/drawing/2014/main" id="{F9B9E66E-4B1F-43D3-BA6F-9078CDEF9F96}"/>
              </a:ext>
            </a:extLst>
          </p:cNvPr>
          <p:cNvSpPr txBox="1"/>
          <p:nvPr/>
        </p:nvSpPr>
        <p:spPr>
          <a:xfrm>
            <a:off x="5511919" y="4236284"/>
            <a:ext cx="3089629" cy="19986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前端设计开发，技术框架学习，准备设计方案；完成首页的登陆入口设计；根据数据库以及原型图进行题目详情页和提交结果页的前端开发；完成数据库处理与</a:t>
            </a:r>
            <a:r>
              <a:rPr lang="en-US" altLang="zh-CN" sz="12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12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编写：主要为首页用户信息获取，提交记录获取，题目详情获取；页面交互处理，测试数据库，处理数据库问题</a:t>
            </a:r>
            <a:endParaRPr lang="en-US" altLang="zh-CN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2" grpId="0" animBg="1"/>
      <p:bldP spid="23" grpId="0" animBg="1"/>
      <p:bldP spid="16" grpId="0"/>
      <p:bldP spid="18" grpId="0" animBg="1"/>
      <p:bldP spid="19" grpId="0"/>
      <p:bldP spid="20" grpId="0"/>
      <p:bldP spid="21" grpId="0" animBg="1"/>
      <p:bldP spid="24" grpId="0"/>
      <p:bldP spid="25" grpId="0"/>
      <p:bldP spid="29" grpId="0" animBg="1"/>
      <p:bldP spid="30" grpId="0"/>
      <p:bldP spid="31" grpId="0"/>
      <p:bldP spid="26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5283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总体工作介绍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具体工作介绍</a:t>
            </a:r>
          </a:p>
        </p:txBody>
      </p:sp>
      <p:sp>
        <p:nvSpPr>
          <p:cNvPr id="15" name="Rounded Rectangle 102"/>
          <p:cNvSpPr/>
          <p:nvPr/>
        </p:nvSpPr>
        <p:spPr>
          <a:xfrm>
            <a:off x="1129719" y="1637801"/>
            <a:ext cx="4762179" cy="844903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137541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个人信息主页的内容以卡片形式呈现，主要内容包括了个人导航、最新消息提醒、参与课程概览、部分统计信息可视化的卡片。 个人主页的主要目的就是让学生可以简单直观地分析数据</a:t>
            </a:r>
          </a:p>
        </p:txBody>
      </p:sp>
      <p:sp>
        <p:nvSpPr>
          <p:cNvPr id="17" name="Rounded Rectangle 102"/>
          <p:cNvSpPr/>
          <p:nvPr/>
        </p:nvSpPr>
        <p:spPr>
          <a:xfrm>
            <a:off x="1129719" y="2582458"/>
            <a:ext cx="4762179" cy="844903"/>
          </a:xfrm>
          <a:prstGeom prst="roundRect">
            <a:avLst>
              <a:gd name="adj" fmla="val 10654"/>
            </a:avLst>
          </a:prstGeom>
          <a:solidFill>
            <a:srgbClr val="4EB4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137541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学生所看到的某个题目的具体页面，用户可以看到题目的具体内容，可以下载附件、提交代码、切换题目、切换标签、返回主界面</a:t>
            </a:r>
          </a:p>
        </p:txBody>
      </p:sp>
      <p:sp>
        <p:nvSpPr>
          <p:cNvPr id="18" name="Rounded Rectangle 102"/>
          <p:cNvSpPr/>
          <p:nvPr/>
        </p:nvSpPr>
        <p:spPr>
          <a:xfrm>
            <a:off x="1129719" y="3527115"/>
            <a:ext cx="4762179" cy="844903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137541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学生查看某个提交记录的具体页面，学生可以看到提交的结果和错误原因，代码的运行时间和空间，根据题目类型的不同，用户可以选择查看代码和测试用例</a:t>
            </a:r>
          </a:p>
        </p:txBody>
      </p:sp>
      <p:sp>
        <p:nvSpPr>
          <p:cNvPr id="19" name="Rounded Rectangle 102"/>
          <p:cNvSpPr/>
          <p:nvPr/>
        </p:nvSpPr>
        <p:spPr>
          <a:xfrm>
            <a:off x="1129719" y="4471772"/>
            <a:ext cx="4762179" cy="844903"/>
          </a:xfrm>
          <a:prstGeom prst="roundRect">
            <a:avLst>
              <a:gd name="adj" fmla="val 10654"/>
            </a:avLst>
          </a:prstGeom>
          <a:solidFill>
            <a:srgbClr val="4EB4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137541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以列表的形式存储学生最近的题目提交结果</a:t>
            </a:r>
          </a:p>
        </p:txBody>
      </p:sp>
      <p:sp>
        <p:nvSpPr>
          <p:cNvPr id="20" name="矩形: 圆角 9"/>
          <p:cNvSpPr/>
          <p:nvPr/>
        </p:nvSpPr>
        <p:spPr>
          <a:xfrm>
            <a:off x="7441220" y="705948"/>
            <a:ext cx="1307592" cy="1307592"/>
          </a:xfrm>
          <a:prstGeom prst="roundRect">
            <a:avLst/>
          </a:prstGeom>
          <a:solidFill>
            <a:srgbClr val="4E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10"/>
          <p:cNvSpPr/>
          <p:nvPr/>
        </p:nvSpPr>
        <p:spPr>
          <a:xfrm>
            <a:off x="7441220" y="2172811"/>
            <a:ext cx="1307592" cy="130759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11"/>
          <p:cNvSpPr/>
          <p:nvPr/>
        </p:nvSpPr>
        <p:spPr>
          <a:xfrm>
            <a:off x="7441220" y="3639674"/>
            <a:ext cx="1307592" cy="1307592"/>
          </a:xfrm>
          <a:prstGeom prst="roundRect">
            <a:avLst/>
          </a:prstGeom>
          <a:solidFill>
            <a:srgbClr val="4EB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124"/>
          <p:cNvSpPr>
            <a:spLocks noChangeArrowheads="1"/>
          </p:cNvSpPr>
          <p:nvPr/>
        </p:nvSpPr>
        <p:spPr bwMode="auto">
          <a:xfrm>
            <a:off x="7793053" y="3973017"/>
            <a:ext cx="603928" cy="640906"/>
          </a:xfrm>
          <a:custGeom>
            <a:avLst/>
            <a:gdLst>
              <a:gd name="T0" fmla="*/ 0 w 214"/>
              <a:gd name="T1" fmla="*/ 81 h 229"/>
              <a:gd name="T2" fmla="*/ 124 w 214"/>
              <a:gd name="T3" fmla="*/ 62 h 229"/>
              <a:gd name="T4" fmla="*/ 133 w 214"/>
              <a:gd name="T5" fmla="*/ 81 h 229"/>
              <a:gd name="T6" fmla="*/ 8 w 214"/>
              <a:gd name="T7" fmla="*/ 71 h 229"/>
              <a:gd name="T8" fmla="*/ 124 w 214"/>
              <a:gd name="T9" fmla="*/ 82 h 229"/>
              <a:gd name="T10" fmla="*/ 124 w 214"/>
              <a:gd name="T11" fmla="*/ 71 h 229"/>
              <a:gd name="T12" fmla="*/ 9 w 214"/>
              <a:gd name="T13" fmla="*/ 59 h 229"/>
              <a:gd name="T14" fmla="*/ 0 w 214"/>
              <a:gd name="T15" fmla="*/ 40 h 229"/>
              <a:gd name="T16" fmla="*/ 133 w 214"/>
              <a:gd name="T17" fmla="*/ 40 h 229"/>
              <a:gd name="T18" fmla="*/ 9 w 214"/>
              <a:gd name="T19" fmla="*/ 39 h 229"/>
              <a:gd name="T20" fmla="*/ 8 w 214"/>
              <a:gd name="T21" fmla="*/ 50 h 229"/>
              <a:gd name="T22" fmla="*/ 124 w 214"/>
              <a:gd name="T23" fmla="*/ 50 h 229"/>
              <a:gd name="T24" fmla="*/ 9 w 214"/>
              <a:gd name="T25" fmla="*/ 39 h 229"/>
              <a:gd name="T26" fmla="*/ 0 w 214"/>
              <a:gd name="T27" fmla="*/ 18 h 229"/>
              <a:gd name="T28" fmla="*/ 124 w 214"/>
              <a:gd name="T29" fmla="*/ 0 h 229"/>
              <a:gd name="T30" fmla="*/ 133 w 214"/>
              <a:gd name="T31" fmla="*/ 18 h 229"/>
              <a:gd name="T32" fmla="*/ 8 w 214"/>
              <a:gd name="T33" fmla="*/ 9 h 229"/>
              <a:gd name="T34" fmla="*/ 124 w 214"/>
              <a:gd name="T35" fmla="*/ 19 h 229"/>
              <a:gd name="T36" fmla="*/ 124 w 214"/>
              <a:gd name="T37" fmla="*/ 9 h 229"/>
              <a:gd name="T38" fmla="*/ 9 w 214"/>
              <a:gd name="T39" fmla="*/ 216 h 229"/>
              <a:gd name="T40" fmla="*/ 0 w 214"/>
              <a:gd name="T41" fmla="*/ 197 h 229"/>
              <a:gd name="T42" fmla="*/ 104 w 214"/>
              <a:gd name="T43" fmla="*/ 190 h 229"/>
              <a:gd name="T44" fmla="*/ 132 w 214"/>
              <a:gd name="T45" fmla="*/ 211 h 229"/>
              <a:gd name="T46" fmla="*/ 8 w 214"/>
              <a:gd name="T47" fmla="*/ 197 h 229"/>
              <a:gd name="T48" fmla="*/ 114 w 214"/>
              <a:gd name="T49" fmla="*/ 208 h 229"/>
              <a:gd name="T50" fmla="*/ 99 w 214"/>
              <a:gd name="T51" fmla="*/ 185 h 229"/>
              <a:gd name="T52" fmla="*/ 0 w 214"/>
              <a:gd name="T53" fmla="*/ 166 h 229"/>
              <a:gd name="T54" fmla="*/ 89 w 214"/>
              <a:gd name="T55" fmla="*/ 160 h 229"/>
              <a:gd name="T56" fmla="*/ 9 w 214"/>
              <a:gd name="T57" fmla="*/ 165 h 229"/>
              <a:gd name="T58" fmla="*/ 8 w 214"/>
              <a:gd name="T59" fmla="*/ 176 h 229"/>
              <a:gd name="T60" fmla="*/ 82 w 214"/>
              <a:gd name="T61" fmla="*/ 165 h 229"/>
              <a:gd name="T62" fmla="*/ 9 w 214"/>
              <a:gd name="T63" fmla="*/ 153 h 229"/>
              <a:gd name="T64" fmla="*/ 9 w 214"/>
              <a:gd name="T65" fmla="*/ 125 h 229"/>
              <a:gd name="T66" fmla="*/ 88 w 214"/>
              <a:gd name="T67" fmla="*/ 149 h 229"/>
              <a:gd name="T68" fmla="*/ 8 w 214"/>
              <a:gd name="T69" fmla="*/ 135 h 229"/>
              <a:gd name="T70" fmla="*/ 80 w 214"/>
              <a:gd name="T71" fmla="*/ 145 h 229"/>
              <a:gd name="T72" fmla="*/ 95 w 214"/>
              <a:gd name="T73" fmla="*/ 122 h 229"/>
              <a:gd name="T74" fmla="*/ 0 w 214"/>
              <a:gd name="T75" fmla="*/ 103 h 229"/>
              <a:gd name="T76" fmla="*/ 114 w 214"/>
              <a:gd name="T77" fmla="*/ 102 h 229"/>
              <a:gd name="T78" fmla="*/ 9 w 214"/>
              <a:gd name="T79" fmla="*/ 102 h 229"/>
              <a:gd name="T80" fmla="*/ 8 w 214"/>
              <a:gd name="T81" fmla="*/ 112 h 229"/>
              <a:gd name="T82" fmla="*/ 100 w 214"/>
              <a:gd name="T83" fmla="*/ 102 h 229"/>
              <a:gd name="T84" fmla="*/ 131 w 214"/>
              <a:gd name="T85" fmla="*/ 154 h 229"/>
              <a:gd name="T86" fmla="*/ 126 w 214"/>
              <a:gd name="T87" fmla="*/ 145 h 229"/>
              <a:gd name="T88" fmla="*/ 135 w 214"/>
              <a:gd name="T89" fmla="*/ 123 h 229"/>
              <a:gd name="T90" fmla="*/ 137 w 214"/>
              <a:gd name="T91" fmla="*/ 143 h 229"/>
              <a:gd name="T92" fmla="*/ 146 w 214"/>
              <a:gd name="T93" fmla="*/ 150 h 229"/>
              <a:gd name="T94" fmla="*/ 154 w 214"/>
              <a:gd name="T95" fmla="*/ 147 h 229"/>
              <a:gd name="T96" fmla="*/ 157 w 214"/>
              <a:gd name="T97" fmla="*/ 123 h 229"/>
              <a:gd name="T98" fmla="*/ 164 w 214"/>
              <a:gd name="T99" fmla="*/ 150 h 229"/>
              <a:gd name="T100" fmla="*/ 157 w 214"/>
              <a:gd name="T101" fmla="*/ 157 h 229"/>
              <a:gd name="T102" fmla="*/ 152 w 214"/>
              <a:gd name="T103" fmla="*/ 176 h 229"/>
              <a:gd name="T104" fmla="*/ 127 w 214"/>
              <a:gd name="T105" fmla="*/ 157 h 229"/>
              <a:gd name="T106" fmla="*/ 99 w 214"/>
              <a:gd name="T107" fmla="*/ 103 h 229"/>
              <a:gd name="T108" fmla="*/ 146 w 214"/>
              <a:gd name="T109" fmla="*/ 216 h 229"/>
              <a:gd name="T110" fmla="*/ 105 w 214"/>
              <a:gd name="T111" fmla="*/ 191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4" h="229">
                <a:moveTo>
                  <a:pt x="124" y="90"/>
                </a:moveTo>
                <a:lnTo>
                  <a:pt x="9" y="90"/>
                </a:lnTo>
                <a:lnTo>
                  <a:pt x="9" y="90"/>
                </a:lnTo>
                <a:cubicBezTo>
                  <a:pt x="4" y="90"/>
                  <a:pt x="0" y="86"/>
                  <a:pt x="0" y="81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66"/>
                  <a:pt x="4" y="62"/>
                  <a:pt x="9" y="62"/>
                </a:cubicBezTo>
                <a:lnTo>
                  <a:pt x="124" y="62"/>
                </a:lnTo>
                <a:lnTo>
                  <a:pt x="124" y="62"/>
                </a:lnTo>
                <a:cubicBezTo>
                  <a:pt x="129" y="62"/>
                  <a:pt x="133" y="66"/>
                  <a:pt x="133" y="71"/>
                </a:cubicBezTo>
                <a:lnTo>
                  <a:pt x="133" y="81"/>
                </a:lnTo>
                <a:lnTo>
                  <a:pt x="133" y="81"/>
                </a:lnTo>
                <a:cubicBezTo>
                  <a:pt x="133" y="86"/>
                  <a:pt x="129" y="90"/>
                  <a:pt x="124" y="90"/>
                </a:cubicBezTo>
                <a:close/>
                <a:moveTo>
                  <a:pt x="9" y="71"/>
                </a:moveTo>
                <a:lnTo>
                  <a:pt x="9" y="71"/>
                </a:lnTo>
                <a:lnTo>
                  <a:pt x="8" y="71"/>
                </a:lnTo>
                <a:lnTo>
                  <a:pt x="8" y="81"/>
                </a:lnTo>
                <a:lnTo>
                  <a:pt x="8" y="81"/>
                </a:lnTo>
                <a:cubicBezTo>
                  <a:pt x="8" y="82"/>
                  <a:pt x="9" y="82"/>
                  <a:pt x="9" y="82"/>
                </a:cubicBezTo>
                <a:lnTo>
                  <a:pt x="124" y="82"/>
                </a:lnTo>
                <a:lnTo>
                  <a:pt x="124" y="82"/>
                </a:lnTo>
                <a:cubicBezTo>
                  <a:pt x="124" y="82"/>
                  <a:pt x="124" y="82"/>
                  <a:pt x="124" y="81"/>
                </a:cubicBezTo>
                <a:lnTo>
                  <a:pt x="124" y="71"/>
                </a:lnTo>
                <a:lnTo>
                  <a:pt x="124" y="71"/>
                </a:lnTo>
                <a:lnTo>
                  <a:pt x="124" y="71"/>
                </a:lnTo>
                <a:lnTo>
                  <a:pt x="9" y="71"/>
                </a:lnTo>
                <a:close/>
                <a:moveTo>
                  <a:pt x="124" y="59"/>
                </a:moveTo>
                <a:lnTo>
                  <a:pt x="9" y="59"/>
                </a:lnTo>
                <a:lnTo>
                  <a:pt x="9" y="59"/>
                </a:lnTo>
                <a:cubicBezTo>
                  <a:pt x="4" y="59"/>
                  <a:pt x="0" y="55"/>
                  <a:pt x="0" y="50"/>
                </a:cubicBezTo>
                <a:lnTo>
                  <a:pt x="0" y="40"/>
                </a:lnTo>
                <a:lnTo>
                  <a:pt x="0" y="40"/>
                </a:lnTo>
                <a:cubicBezTo>
                  <a:pt x="0" y="35"/>
                  <a:pt x="4" y="31"/>
                  <a:pt x="9" y="31"/>
                </a:cubicBezTo>
                <a:lnTo>
                  <a:pt x="124" y="31"/>
                </a:lnTo>
                <a:lnTo>
                  <a:pt x="124" y="31"/>
                </a:lnTo>
                <a:cubicBezTo>
                  <a:pt x="129" y="31"/>
                  <a:pt x="133" y="35"/>
                  <a:pt x="133" y="40"/>
                </a:cubicBezTo>
                <a:lnTo>
                  <a:pt x="133" y="50"/>
                </a:lnTo>
                <a:lnTo>
                  <a:pt x="133" y="50"/>
                </a:lnTo>
                <a:cubicBezTo>
                  <a:pt x="133" y="55"/>
                  <a:pt x="129" y="59"/>
                  <a:pt x="124" y="59"/>
                </a:cubicBezTo>
                <a:close/>
                <a:moveTo>
                  <a:pt x="9" y="39"/>
                </a:moveTo>
                <a:lnTo>
                  <a:pt x="9" y="39"/>
                </a:lnTo>
                <a:lnTo>
                  <a:pt x="8" y="40"/>
                </a:lnTo>
                <a:lnTo>
                  <a:pt x="8" y="50"/>
                </a:lnTo>
                <a:lnTo>
                  <a:pt x="8" y="50"/>
                </a:lnTo>
                <a:lnTo>
                  <a:pt x="9" y="50"/>
                </a:lnTo>
                <a:lnTo>
                  <a:pt x="124" y="50"/>
                </a:lnTo>
                <a:lnTo>
                  <a:pt x="124" y="50"/>
                </a:lnTo>
                <a:lnTo>
                  <a:pt x="124" y="50"/>
                </a:lnTo>
                <a:lnTo>
                  <a:pt x="124" y="40"/>
                </a:lnTo>
                <a:lnTo>
                  <a:pt x="124" y="40"/>
                </a:lnTo>
                <a:lnTo>
                  <a:pt x="124" y="39"/>
                </a:lnTo>
                <a:lnTo>
                  <a:pt x="9" y="39"/>
                </a:lnTo>
                <a:close/>
                <a:moveTo>
                  <a:pt x="124" y="27"/>
                </a:moveTo>
                <a:lnTo>
                  <a:pt x="9" y="27"/>
                </a:lnTo>
                <a:lnTo>
                  <a:pt x="9" y="27"/>
                </a:lnTo>
                <a:cubicBezTo>
                  <a:pt x="4" y="27"/>
                  <a:pt x="0" y="23"/>
                  <a:pt x="0" y="18"/>
                </a:cubicBezTo>
                <a:lnTo>
                  <a:pt x="0" y="9"/>
                </a:lnTo>
                <a:lnTo>
                  <a:pt x="0" y="9"/>
                </a:lnTo>
                <a:cubicBezTo>
                  <a:pt x="0" y="3"/>
                  <a:pt x="4" y="0"/>
                  <a:pt x="9" y="0"/>
                </a:cubicBezTo>
                <a:lnTo>
                  <a:pt x="124" y="0"/>
                </a:lnTo>
                <a:lnTo>
                  <a:pt x="124" y="0"/>
                </a:lnTo>
                <a:cubicBezTo>
                  <a:pt x="129" y="0"/>
                  <a:pt x="133" y="3"/>
                  <a:pt x="133" y="9"/>
                </a:cubicBezTo>
                <a:lnTo>
                  <a:pt x="133" y="18"/>
                </a:lnTo>
                <a:lnTo>
                  <a:pt x="133" y="18"/>
                </a:lnTo>
                <a:cubicBezTo>
                  <a:pt x="133" y="23"/>
                  <a:pt x="129" y="27"/>
                  <a:pt x="124" y="27"/>
                </a:cubicBezTo>
                <a:close/>
                <a:moveTo>
                  <a:pt x="9" y="8"/>
                </a:moveTo>
                <a:lnTo>
                  <a:pt x="9" y="8"/>
                </a:lnTo>
                <a:cubicBezTo>
                  <a:pt x="9" y="8"/>
                  <a:pt x="8" y="8"/>
                  <a:pt x="8" y="9"/>
                </a:cubicBezTo>
                <a:lnTo>
                  <a:pt x="8" y="18"/>
                </a:lnTo>
                <a:lnTo>
                  <a:pt x="8" y="18"/>
                </a:lnTo>
                <a:cubicBezTo>
                  <a:pt x="8" y="19"/>
                  <a:pt x="9" y="19"/>
                  <a:pt x="9" y="19"/>
                </a:cubicBezTo>
                <a:lnTo>
                  <a:pt x="124" y="19"/>
                </a:lnTo>
                <a:lnTo>
                  <a:pt x="124" y="19"/>
                </a:lnTo>
                <a:cubicBezTo>
                  <a:pt x="124" y="19"/>
                  <a:pt x="124" y="19"/>
                  <a:pt x="124" y="18"/>
                </a:cubicBezTo>
                <a:lnTo>
                  <a:pt x="124" y="9"/>
                </a:lnTo>
                <a:lnTo>
                  <a:pt x="124" y="9"/>
                </a:lnTo>
                <a:cubicBezTo>
                  <a:pt x="124" y="8"/>
                  <a:pt x="124" y="8"/>
                  <a:pt x="124" y="8"/>
                </a:cubicBezTo>
                <a:lnTo>
                  <a:pt x="9" y="8"/>
                </a:lnTo>
                <a:close/>
                <a:moveTo>
                  <a:pt x="124" y="216"/>
                </a:moveTo>
                <a:lnTo>
                  <a:pt x="9" y="216"/>
                </a:lnTo>
                <a:lnTo>
                  <a:pt x="9" y="216"/>
                </a:lnTo>
                <a:cubicBezTo>
                  <a:pt x="4" y="216"/>
                  <a:pt x="0" y="212"/>
                  <a:pt x="0" y="207"/>
                </a:cubicBezTo>
                <a:lnTo>
                  <a:pt x="0" y="197"/>
                </a:lnTo>
                <a:lnTo>
                  <a:pt x="0" y="197"/>
                </a:lnTo>
                <a:cubicBezTo>
                  <a:pt x="0" y="192"/>
                  <a:pt x="4" y="188"/>
                  <a:pt x="9" y="188"/>
                </a:cubicBezTo>
                <a:lnTo>
                  <a:pt x="103" y="188"/>
                </a:lnTo>
                <a:lnTo>
                  <a:pt x="104" y="190"/>
                </a:lnTo>
                <a:lnTo>
                  <a:pt x="104" y="190"/>
                </a:lnTo>
                <a:cubicBezTo>
                  <a:pt x="111" y="197"/>
                  <a:pt x="120" y="202"/>
                  <a:pt x="129" y="205"/>
                </a:cubicBezTo>
                <a:lnTo>
                  <a:pt x="134" y="207"/>
                </a:lnTo>
                <a:lnTo>
                  <a:pt x="132" y="211"/>
                </a:lnTo>
                <a:lnTo>
                  <a:pt x="132" y="211"/>
                </a:lnTo>
                <a:cubicBezTo>
                  <a:pt x="130" y="214"/>
                  <a:pt x="127" y="216"/>
                  <a:pt x="124" y="216"/>
                </a:cubicBezTo>
                <a:close/>
                <a:moveTo>
                  <a:pt x="9" y="197"/>
                </a:moveTo>
                <a:lnTo>
                  <a:pt x="9" y="197"/>
                </a:lnTo>
                <a:lnTo>
                  <a:pt x="8" y="197"/>
                </a:lnTo>
                <a:lnTo>
                  <a:pt x="8" y="207"/>
                </a:lnTo>
                <a:lnTo>
                  <a:pt x="8" y="207"/>
                </a:lnTo>
                <a:lnTo>
                  <a:pt x="9" y="208"/>
                </a:lnTo>
                <a:lnTo>
                  <a:pt x="114" y="208"/>
                </a:lnTo>
                <a:lnTo>
                  <a:pt x="114" y="208"/>
                </a:lnTo>
                <a:cubicBezTo>
                  <a:pt x="108" y="205"/>
                  <a:pt x="103" y="201"/>
                  <a:pt x="99" y="197"/>
                </a:cubicBezTo>
                <a:lnTo>
                  <a:pt x="9" y="197"/>
                </a:lnTo>
                <a:close/>
                <a:moveTo>
                  <a:pt x="99" y="185"/>
                </a:moveTo>
                <a:lnTo>
                  <a:pt x="9" y="185"/>
                </a:lnTo>
                <a:lnTo>
                  <a:pt x="9" y="185"/>
                </a:lnTo>
                <a:cubicBezTo>
                  <a:pt x="4" y="185"/>
                  <a:pt x="0" y="181"/>
                  <a:pt x="0" y="176"/>
                </a:cubicBezTo>
                <a:lnTo>
                  <a:pt x="0" y="166"/>
                </a:lnTo>
                <a:lnTo>
                  <a:pt x="0" y="166"/>
                </a:lnTo>
                <a:cubicBezTo>
                  <a:pt x="0" y="161"/>
                  <a:pt x="4" y="157"/>
                  <a:pt x="9" y="157"/>
                </a:cubicBezTo>
                <a:lnTo>
                  <a:pt x="88" y="157"/>
                </a:lnTo>
                <a:lnTo>
                  <a:pt x="89" y="160"/>
                </a:lnTo>
                <a:lnTo>
                  <a:pt x="89" y="160"/>
                </a:lnTo>
                <a:cubicBezTo>
                  <a:pt x="90" y="167"/>
                  <a:pt x="92" y="173"/>
                  <a:pt x="96" y="178"/>
                </a:cubicBezTo>
                <a:lnTo>
                  <a:pt x="99" y="185"/>
                </a:lnTo>
                <a:close/>
                <a:moveTo>
                  <a:pt x="9" y="165"/>
                </a:moveTo>
                <a:lnTo>
                  <a:pt x="9" y="165"/>
                </a:lnTo>
                <a:lnTo>
                  <a:pt x="8" y="166"/>
                </a:lnTo>
                <a:lnTo>
                  <a:pt x="8" y="176"/>
                </a:lnTo>
                <a:lnTo>
                  <a:pt x="8" y="176"/>
                </a:lnTo>
                <a:lnTo>
                  <a:pt x="9" y="176"/>
                </a:lnTo>
                <a:lnTo>
                  <a:pt x="85" y="176"/>
                </a:lnTo>
                <a:lnTo>
                  <a:pt x="85" y="176"/>
                </a:lnTo>
                <a:cubicBezTo>
                  <a:pt x="84" y="173"/>
                  <a:pt x="82" y="169"/>
                  <a:pt x="82" y="165"/>
                </a:cubicBezTo>
                <a:lnTo>
                  <a:pt x="9" y="165"/>
                </a:lnTo>
                <a:close/>
                <a:moveTo>
                  <a:pt x="88" y="153"/>
                </a:moveTo>
                <a:lnTo>
                  <a:pt x="9" y="153"/>
                </a:lnTo>
                <a:lnTo>
                  <a:pt x="9" y="153"/>
                </a:lnTo>
                <a:cubicBezTo>
                  <a:pt x="4" y="153"/>
                  <a:pt x="0" y="149"/>
                  <a:pt x="0" y="144"/>
                </a:cubicBezTo>
                <a:lnTo>
                  <a:pt x="0" y="135"/>
                </a:lnTo>
                <a:lnTo>
                  <a:pt x="0" y="135"/>
                </a:lnTo>
                <a:cubicBezTo>
                  <a:pt x="0" y="129"/>
                  <a:pt x="4" y="125"/>
                  <a:pt x="9" y="125"/>
                </a:cubicBezTo>
                <a:lnTo>
                  <a:pt x="93" y="125"/>
                </a:lnTo>
                <a:lnTo>
                  <a:pt x="91" y="131"/>
                </a:lnTo>
                <a:lnTo>
                  <a:pt x="91" y="131"/>
                </a:lnTo>
                <a:cubicBezTo>
                  <a:pt x="89" y="137"/>
                  <a:pt x="88" y="143"/>
                  <a:pt x="88" y="149"/>
                </a:cubicBezTo>
                <a:lnTo>
                  <a:pt x="88" y="153"/>
                </a:lnTo>
                <a:close/>
                <a:moveTo>
                  <a:pt x="9" y="134"/>
                </a:moveTo>
                <a:lnTo>
                  <a:pt x="9" y="134"/>
                </a:lnTo>
                <a:cubicBezTo>
                  <a:pt x="9" y="134"/>
                  <a:pt x="8" y="134"/>
                  <a:pt x="8" y="135"/>
                </a:cubicBezTo>
                <a:lnTo>
                  <a:pt x="8" y="144"/>
                </a:lnTo>
                <a:lnTo>
                  <a:pt x="8" y="144"/>
                </a:lnTo>
                <a:cubicBezTo>
                  <a:pt x="8" y="145"/>
                  <a:pt x="9" y="145"/>
                  <a:pt x="9" y="145"/>
                </a:cubicBezTo>
                <a:lnTo>
                  <a:pt x="80" y="145"/>
                </a:lnTo>
                <a:lnTo>
                  <a:pt x="80" y="145"/>
                </a:lnTo>
                <a:cubicBezTo>
                  <a:pt x="80" y="141"/>
                  <a:pt x="81" y="137"/>
                  <a:pt x="82" y="134"/>
                </a:cubicBezTo>
                <a:lnTo>
                  <a:pt x="9" y="134"/>
                </a:lnTo>
                <a:close/>
                <a:moveTo>
                  <a:pt x="95" y="122"/>
                </a:moveTo>
                <a:lnTo>
                  <a:pt x="9" y="122"/>
                </a:lnTo>
                <a:lnTo>
                  <a:pt x="9" y="122"/>
                </a:lnTo>
                <a:cubicBezTo>
                  <a:pt x="4" y="122"/>
                  <a:pt x="0" y="118"/>
                  <a:pt x="0" y="112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98"/>
                  <a:pt x="4" y="94"/>
                  <a:pt x="9" y="94"/>
                </a:cubicBezTo>
                <a:lnTo>
                  <a:pt x="125" y="94"/>
                </a:lnTo>
                <a:lnTo>
                  <a:pt x="114" y="102"/>
                </a:lnTo>
                <a:lnTo>
                  <a:pt x="114" y="102"/>
                </a:lnTo>
                <a:cubicBezTo>
                  <a:pt x="107" y="106"/>
                  <a:pt x="101" y="112"/>
                  <a:pt x="96" y="120"/>
                </a:cubicBezTo>
                <a:lnTo>
                  <a:pt x="95" y="122"/>
                </a:lnTo>
                <a:close/>
                <a:moveTo>
                  <a:pt x="9" y="102"/>
                </a:moveTo>
                <a:lnTo>
                  <a:pt x="9" y="102"/>
                </a:lnTo>
                <a:cubicBezTo>
                  <a:pt x="9" y="102"/>
                  <a:pt x="8" y="102"/>
                  <a:pt x="8" y="103"/>
                </a:cubicBezTo>
                <a:lnTo>
                  <a:pt x="8" y="112"/>
                </a:lnTo>
                <a:lnTo>
                  <a:pt x="8" y="112"/>
                </a:lnTo>
                <a:cubicBezTo>
                  <a:pt x="8" y="113"/>
                  <a:pt x="9" y="114"/>
                  <a:pt x="9" y="114"/>
                </a:cubicBezTo>
                <a:lnTo>
                  <a:pt x="91" y="114"/>
                </a:lnTo>
                <a:lnTo>
                  <a:pt x="91" y="114"/>
                </a:lnTo>
                <a:cubicBezTo>
                  <a:pt x="93" y="109"/>
                  <a:pt x="96" y="105"/>
                  <a:pt x="100" y="102"/>
                </a:cubicBezTo>
                <a:lnTo>
                  <a:pt x="9" y="102"/>
                </a:lnTo>
                <a:close/>
                <a:moveTo>
                  <a:pt x="135" y="157"/>
                </a:moveTo>
                <a:lnTo>
                  <a:pt x="135" y="157"/>
                </a:lnTo>
                <a:cubicBezTo>
                  <a:pt x="134" y="156"/>
                  <a:pt x="132" y="155"/>
                  <a:pt x="131" y="154"/>
                </a:cubicBezTo>
                <a:lnTo>
                  <a:pt x="131" y="154"/>
                </a:lnTo>
                <a:cubicBezTo>
                  <a:pt x="130" y="152"/>
                  <a:pt x="128" y="151"/>
                  <a:pt x="128" y="149"/>
                </a:cubicBezTo>
                <a:lnTo>
                  <a:pt x="128" y="149"/>
                </a:lnTo>
                <a:cubicBezTo>
                  <a:pt x="127" y="148"/>
                  <a:pt x="126" y="146"/>
                  <a:pt x="126" y="145"/>
                </a:cubicBezTo>
                <a:lnTo>
                  <a:pt x="126" y="145"/>
                </a:lnTo>
                <a:cubicBezTo>
                  <a:pt x="125" y="143"/>
                  <a:pt x="125" y="141"/>
                  <a:pt x="125" y="139"/>
                </a:cubicBezTo>
                <a:lnTo>
                  <a:pt x="125" y="123"/>
                </a:lnTo>
                <a:lnTo>
                  <a:pt x="135" y="123"/>
                </a:lnTo>
                <a:lnTo>
                  <a:pt x="135" y="139"/>
                </a:lnTo>
                <a:lnTo>
                  <a:pt x="135" y="139"/>
                </a:lnTo>
                <a:cubicBezTo>
                  <a:pt x="135" y="141"/>
                  <a:pt x="136" y="142"/>
                  <a:pt x="137" y="143"/>
                </a:cubicBezTo>
                <a:lnTo>
                  <a:pt x="137" y="143"/>
                </a:lnTo>
                <a:cubicBezTo>
                  <a:pt x="137" y="146"/>
                  <a:pt x="140" y="148"/>
                  <a:pt x="142" y="149"/>
                </a:cubicBezTo>
                <a:lnTo>
                  <a:pt x="142" y="149"/>
                </a:lnTo>
                <a:cubicBezTo>
                  <a:pt x="143" y="150"/>
                  <a:pt x="145" y="150"/>
                  <a:pt x="146" y="150"/>
                </a:cubicBezTo>
                <a:lnTo>
                  <a:pt x="146" y="150"/>
                </a:lnTo>
                <a:cubicBezTo>
                  <a:pt x="147" y="150"/>
                  <a:pt x="149" y="150"/>
                  <a:pt x="150" y="149"/>
                </a:cubicBezTo>
                <a:lnTo>
                  <a:pt x="150" y="149"/>
                </a:lnTo>
                <a:cubicBezTo>
                  <a:pt x="152" y="149"/>
                  <a:pt x="152" y="148"/>
                  <a:pt x="154" y="147"/>
                </a:cubicBezTo>
                <a:lnTo>
                  <a:pt x="154" y="147"/>
                </a:lnTo>
                <a:cubicBezTo>
                  <a:pt x="155" y="146"/>
                  <a:pt x="155" y="145"/>
                  <a:pt x="156" y="143"/>
                </a:cubicBezTo>
                <a:lnTo>
                  <a:pt x="156" y="143"/>
                </a:lnTo>
                <a:cubicBezTo>
                  <a:pt x="157" y="142"/>
                  <a:pt x="157" y="141"/>
                  <a:pt x="157" y="139"/>
                </a:cubicBezTo>
                <a:lnTo>
                  <a:pt x="157" y="123"/>
                </a:lnTo>
                <a:lnTo>
                  <a:pt x="167" y="123"/>
                </a:lnTo>
                <a:lnTo>
                  <a:pt x="167" y="139"/>
                </a:lnTo>
                <a:lnTo>
                  <a:pt x="167" y="139"/>
                </a:lnTo>
                <a:cubicBezTo>
                  <a:pt x="167" y="143"/>
                  <a:pt x="166" y="147"/>
                  <a:pt x="164" y="150"/>
                </a:cubicBezTo>
                <a:lnTo>
                  <a:pt x="164" y="150"/>
                </a:lnTo>
                <a:cubicBezTo>
                  <a:pt x="164" y="151"/>
                  <a:pt x="163" y="153"/>
                  <a:pt x="161" y="154"/>
                </a:cubicBezTo>
                <a:lnTo>
                  <a:pt x="161" y="154"/>
                </a:lnTo>
                <a:cubicBezTo>
                  <a:pt x="160" y="155"/>
                  <a:pt x="158" y="156"/>
                  <a:pt x="157" y="157"/>
                </a:cubicBezTo>
                <a:lnTo>
                  <a:pt x="165" y="157"/>
                </a:lnTo>
                <a:lnTo>
                  <a:pt x="165" y="167"/>
                </a:lnTo>
                <a:lnTo>
                  <a:pt x="152" y="167"/>
                </a:lnTo>
                <a:lnTo>
                  <a:pt x="152" y="176"/>
                </a:lnTo>
                <a:lnTo>
                  <a:pt x="141" y="176"/>
                </a:lnTo>
                <a:lnTo>
                  <a:pt x="141" y="167"/>
                </a:lnTo>
                <a:lnTo>
                  <a:pt x="127" y="167"/>
                </a:lnTo>
                <a:lnTo>
                  <a:pt x="127" y="157"/>
                </a:lnTo>
                <a:lnTo>
                  <a:pt x="135" y="157"/>
                </a:lnTo>
                <a:close/>
                <a:moveTo>
                  <a:pt x="146" y="216"/>
                </a:moveTo>
                <a:lnTo>
                  <a:pt x="146" y="216"/>
                </a:lnTo>
                <a:cubicBezTo>
                  <a:pt x="87" y="216"/>
                  <a:pt x="57" y="145"/>
                  <a:pt x="99" y="103"/>
                </a:cubicBezTo>
                <a:lnTo>
                  <a:pt x="99" y="103"/>
                </a:lnTo>
                <a:cubicBezTo>
                  <a:pt x="141" y="61"/>
                  <a:pt x="213" y="91"/>
                  <a:pt x="213" y="150"/>
                </a:cubicBezTo>
                <a:lnTo>
                  <a:pt x="213" y="150"/>
                </a:lnTo>
                <a:cubicBezTo>
                  <a:pt x="212" y="186"/>
                  <a:pt x="183" y="216"/>
                  <a:pt x="146" y="216"/>
                </a:cubicBezTo>
                <a:close/>
                <a:moveTo>
                  <a:pt x="146" y="92"/>
                </a:moveTo>
                <a:lnTo>
                  <a:pt x="146" y="92"/>
                </a:lnTo>
                <a:cubicBezTo>
                  <a:pt x="94" y="92"/>
                  <a:pt x="69" y="154"/>
                  <a:pt x="105" y="191"/>
                </a:cubicBezTo>
                <a:lnTo>
                  <a:pt x="105" y="191"/>
                </a:lnTo>
                <a:cubicBezTo>
                  <a:pt x="142" y="228"/>
                  <a:pt x="204" y="201"/>
                  <a:pt x="204" y="150"/>
                </a:cubicBezTo>
                <a:lnTo>
                  <a:pt x="204" y="150"/>
                </a:lnTo>
                <a:cubicBezTo>
                  <a:pt x="204" y="118"/>
                  <a:pt x="178" y="92"/>
                  <a:pt x="14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783988" y="1126532"/>
            <a:ext cx="616254" cy="456024"/>
            <a:chOff x="3273459" y="1568094"/>
            <a:chExt cx="290086" cy="214662"/>
          </a:xfrm>
          <a:solidFill>
            <a:schemeClr val="bg1"/>
          </a:solidFill>
        </p:grpSpPr>
        <p:sp>
          <p:nvSpPr>
            <p:cNvPr id="38" name="Freeform 128"/>
            <p:cNvSpPr>
              <a:spLocks noChangeArrowheads="1"/>
            </p:cNvSpPr>
            <p:nvPr/>
          </p:nvSpPr>
          <p:spPr bwMode="auto">
            <a:xfrm>
              <a:off x="3273459" y="1568094"/>
              <a:ext cx="290086" cy="214662"/>
            </a:xfrm>
            <a:custGeom>
              <a:avLst/>
              <a:gdLst>
                <a:gd name="T0" fmla="*/ 190 w 220"/>
                <a:gd name="T1" fmla="*/ 161 h 162"/>
                <a:gd name="T2" fmla="*/ 30 w 220"/>
                <a:gd name="T3" fmla="*/ 161 h 162"/>
                <a:gd name="T4" fmla="*/ 30 w 220"/>
                <a:gd name="T5" fmla="*/ 161 h 162"/>
                <a:gd name="T6" fmla="*/ 0 w 220"/>
                <a:gd name="T7" fmla="*/ 132 h 162"/>
                <a:gd name="T8" fmla="*/ 0 w 220"/>
                <a:gd name="T9" fmla="*/ 30 h 162"/>
                <a:gd name="T10" fmla="*/ 0 w 220"/>
                <a:gd name="T11" fmla="*/ 30 h 162"/>
                <a:gd name="T12" fmla="*/ 30 w 220"/>
                <a:gd name="T13" fmla="*/ 0 h 162"/>
                <a:gd name="T14" fmla="*/ 190 w 220"/>
                <a:gd name="T15" fmla="*/ 0 h 162"/>
                <a:gd name="T16" fmla="*/ 190 w 220"/>
                <a:gd name="T17" fmla="*/ 0 h 162"/>
                <a:gd name="T18" fmla="*/ 219 w 220"/>
                <a:gd name="T19" fmla="*/ 30 h 162"/>
                <a:gd name="T20" fmla="*/ 219 w 220"/>
                <a:gd name="T21" fmla="*/ 132 h 162"/>
                <a:gd name="T22" fmla="*/ 219 w 220"/>
                <a:gd name="T23" fmla="*/ 132 h 162"/>
                <a:gd name="T24" fmla="*/ 190 w 220"/>
                <a:gd name="T25" fmla="*/ 161 h 162"/>
                <a:gd name="T26" fmla="*/ 30 w 220"/>
                <a:gd name="T27" fmla="*/ 9 h 162"/>
                <a:gd name="T28" fmla="*/ 30 w 220"/>
                <a:gd name="T29" fmla="*/ 9 h 162"/>
                <a:gd name="T30" fmla="*/ 9 w 220"/>
                <a:gd name="T31" fmla="*/ 30 h 162"/>
                <a:gd name="T32" fmla="*/ 9 w 220"/>
                <a:gd name="T33" fmla="*/ 132 h 162"/>
                <a:gd name="T34" fmla="*/ 9 w 220"/>
                <a:gd name="T35" fmla="*/ 132 h 162"/>
                <a:gd name="T36" fmla="*/ 30 w 220"/>
                <a:gd name="T37" fmla="*/ 153 h 162"/>
                <a:gd name="T38" fmla="*/ 190 w 220"/>
                <a:gd name="T39" fmla="*/ 153 h 162"/>
                <a:gd name="T40" fmla="*/ 190 w 220"/>
                <a:gd name="T41" fmla="*/ 153 h 162"/>
                <a:gd name="T42" fmla="*/ 210 w 220"/>
                <a:gd name="T43" fmla="*/ 132 h 162"/>
                <a:gd name="T44" fmla="*/ 210 w 220"/>
                <a:gd name="T45" fmla="*/ 30 h 162"/>
                <a:gd name="T46" fmla="*/ 210 w 220"/>
                <a:gd name="T47" fmla="*/ 30 h 162"/>
                <a:gd name="T48" fmla="*/ 190 w 220"/>
                <a:gd name="T49" fmla="*/ 9 h 162"/>
                <a:gd name="T50" fmla="*/ 30 w 220"/>
                <a:gd name="T51" fmla="*/ 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0" h="162">
                  <a:moveTo>
                    <a:pt x="190" y="161"/>
                  </a:moveTo>
                  <a:lnTo>
                    <a:pt x="30" y="161"/>
                  </a:lnTo>
                  <a:lnTo>
                    <a:pt x="30" y="161"/>
                  </a:lnTo>
                  <a:cubicBezTo>
                    <a:pt x="14" y="161"/>
                    <a:pt x="0" y="148"/>
                    <a:pt x="0" y="132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190" y="0"/>
                  </a:lnTo>
                  <a:lnTo>
                    <a:pt x="190" y="0"/>
                  </a:lnTo>
                  <a:cubicBezTo>
                    <a:pt x="206" y="0"/>
                    <a:pt x="219" y="14"/>
                    <a:pt x="219" y="30"/>
                  </a:cubicBezTo>
                  <a:lnTo>
                    <a:pt x="219" y="132"/>
                  </a:lnTo>
                  <a:lnTo>
                    <a:pt x="219" y="132"/>
                  </a:lnTo>
                  <a:cubicBezTo>
                    <a:pt x="219" y="148"/>
                    <a:pt x="206" y="161"/>
                    <a:pt x="190" y="161"/>
                  </a:cubicBezTo>
                  <a:close/>
                  <a:moveTo>
                    <a:pt x="30" y="9"/>
                  </a:moveTo>
                  <a:lnTo>
                    <a:pt x="30" y="9"/>
                  </a:lnTo>
                  <a:cubicBezTo>
                    <a:pt x="18" y="9"/>
                    <a:pt x="9" y="18"/>
                    <a:pt x="9" y="30"/>
                  </a:cubicBezTo>
                  <a:lnTo>
                    <a:pt x="9" y="132"/>
                  </a:lnTo>
                  <a:lnTo>
                    <a:pt x="9" y="132"/>
                  </a:lnTo>
                  <a:cubicBezTo>
                    <a:pt x="9" y="144"/>
                    <a:pt x="18" y="153"/>
                    <a:pt x="30" y="153"/>
                  </a:cubicBezTo>
                  <a:lnTo>
                    <a:pt x="190" y="153"/>
                  </a:lnTo>
                  <a:lnTo>
                    <a:pt x="190" y="153"/>
                  </a:lnTo>
                  <a:cubicBezTo>
                    <a:pt x="201" y="153"/>
                    <a:pt x="210" y="144"/>
                    <a:pt x="210" y="132"/>
                  </a:cubicBezTo>
                  <a:lnTo>
                    <a:pt x="210" y="30"/>
                  </a:lnTo>
                  <a:lnTo>
                    <a:pt x="210" y="30"/>
                  </a:lnTo>
                  <a:cubicBezTo>
                    <a:pt x="210" y="18"/>
                    <a:pt x="201" y="9"/>
                    <a:pt x="190" y="9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29"/>
            <p:cNvSpPr>
              <a:spLocks noChangeArrowheads="1"/>
            </p:cNvSpPr>
            <p:nvPr/>
          </p:nvSpPr>
          <p:spPr bwMode="auto">
            <a:xfrm>
              <a:off x="3447511" y="1602904"/>
              <a:ext cx="52214" cy="52214"/>
            </a:xfrm>
            <a:custGeom>
              <a:avLst/>
              <a:gdLst>
                <a:gd name="T0" fmla="*/ 38 w 39"/>
                <a:gd name="T1" fmla="*/ 19 h 39"/>
                <a:gd name="T2" fmla="*/ 38 w 39"/>
                <a:gd name="T3" fmla="*/ 19 h 39"/>
                <a:gd name="T4" fmla="*/ 19 w 39"/>
                <a:gd name="T5" fmla="*/ 38 h 39"/>
                <a:gd name="T6" fmla="*/ 19 w 39"/>
                <a:gd name="T7" fmla="*/ 38 h 39"/>
                <a:gd name="T8" fmla="*/ 0 w 39"/>
                <a:gd name="T9" fmla="*/ 19 h 39"/>
                <a:gd name="T10" fmla="*/ 0 w 39"/>
                <a:gd name="T11" fmla="*/ 19 h 39"/>
                <a:gd name="T12" fmla="*/ 19 w 39"/>
                <a:gd name="T13" fmla="*/ 0 h 39"/>
                <a:gd name="T14" fmla="*/ 19 w 39"/>
                <a:gd name="T15" fmla="*/ 0 h 39"/>
                <a:gd name="T16" fmla="*/ 38 w 39"/>
                <a:gd name="T1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38" y="19"/>
                  </a:moveTo>
                  <a:lnTo>
                    <a:pt x="38" y="19"/>
                  </a:lnTo>
                  <a:cubicBezTo>
                    <a:pt x="38" y="29"/>
                    <a:pt x="30" y="38"/>
                    <a:pt x="19" y="38"/>
                  </a:cubicBezTo>
                  <a:lnTo>
                    <a:pt x="19" y="38"/>
                  </a:lnTo>
                  <a:cubicBezTo>
                    <a:pt x="9" y="38"/>
                    <a:pt x="0" y="29"/>
                    <a:pt x="0" y="19"/>
                  </a:cubicBezTo>
                  <a:lnTo>
                    <a:pt x="0" y="19"/>
                  </a:lnTo>
                  <a:cubicBezTo>
                    <a:pt x="0" y="8"/>
                    <a:pt x="9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8" y="8"/>
                    <a:pt x="38" y="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30"/>
            <p:cNvSpPr>
              <a:spLocks noChangeArrowheads="1"/>
            </p:cNvSpPr>
            <p:nvPr/>
          </p:nvSpPr>
          <p:spPr bwMode="auto">
            <a:xfrm>
              <a:off x="3482322" y="1602904"/>
              <a:ext cx="52214" cy="52214"/>
            </a:xfrm>
            <a:custGeom>
              <a:avLst/>
              <a:gdLst>
                <a:gd name="T0" fmla="*/ 37 w 38"/>
                <a:gd name="T1" fmla="*/ 19 h 39"/>
                <a:gd name="T2" fmla="*/ 37 w 38"/>
                <a:gd name="T3" fmla="*/ 19 h 39"/>
                <a:gd name="T4" fmla="*/ 18 w 38"/>
                <a:gd name="T5" fmla="*/ 38 h 39"/>
                <a:gd name="T6" fmla="*/ 18 w 38"/>
                <a:gd name="T7" fmla="*/ 38 h 39"/>
                <a:gd name="T8" fmla="*/ 0 w 38"/>
                <a:gd name="T9" fmla="*/ 19 h 39"/>
                <a:gd name="T10" fmla="*/ 0 w 38"/>
                <a:gd name="T11" fmla="*/ 19 h 39"/>
                <a:gd name="T12" fmla="*/ 18 w 38"/>
                <a:gd name="T13" fmla="*/ 0 h 39"/>
                <a:gd name="T14" fmla="*/ 18 w 38"/>
                <a:gd name="T15" fmla="*/ 0 h 39"/>
                <a:gd name="T16" fmla="*/ 37 w 38"/>
                <a:gd name="T1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37" y="19"/>
                  </a:moveTo>
                  <a:lnTo>
                    <a:pt x="37" y="19"/>
                  </a:lnTo>
                  <a:cubicBezTo>
                    <a:pt x="37" y="29"/>
                    <a:pt x="29" y="38"/>
                    <a:pt x="18" y="38"/>
                  </a:cubicBezTo>
                  <a:lnTo>
                    <a:pt x="18" y="38"/>
                  </a:lnTo>
                  <a:cubicBezTo>
                    <a:pt x="8" y="38"/>
                    <a:pt x="0" y="29"/>
                    <a:pt x="0" y="19"/>
                  </a:cubicBezTo>
                  <a:lnTo>
                    <a:pt x="0" y="19"/>
                  </a:lnTo>
                  <a:cubicBezTo>
                    <a:pt x="0" y="8"/>
                    <a:pt x="8" y="0"/>
                    <a:pt x="18" y="0"/>
                  </a:cubicBezTo>
                  <a:lnTo>
                    <a:pt x="18" y="0"/>
                  </a:lnTo>
                  <a:cubicBezTo>
                    <a:pt x="29" y="0"/>
                    <a:pt x="37" y="8"/>
                    <a:pt x="37" y="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31"/>
            <p:cNvSpPr>
              <a:spLocks noChangeArrowheads="1"/>
            </p:cNvSpPr>
            <p:nvPr/>
          </p:nvSpPr>
          <p:spPr bwMode="auto">
            <a:xfrm>
              <a:off x="3302466" y="1718939"/>
              <a:ext cx="46414" cy="17403"/>
            </a:xfrm>
            <a:custGeom>
              <a:avLst/>
              <a:gdLst>
                <a:gd name="T0" fmla="*/ 0 w 36"/>
                <a:gd name="T1" fmla="*/ 0 h 13"/>
                <a:gd name="T2" fmla="*/ 35 w 36"/>
                <a:gd name="T3" fmla="*/ 0 h 13"/>
                <a:gd name="T4" fmla="*/ 35 w 36"/>
                <a:gd name="T5" fmla="*/ 12 h 13"/>
                <a:gd name="T6" fmla="*/ 0 w 36"/>
                <a:gd name="T7" fmla="*/ 12 h 13"/>
                <a:gd name="T8" fmla="*/ 0 w 3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">
                  <a:moveTo>
                    <a:pt x="0" y="0"/>
                  </a:moveTo>
                  <a:lnTo>
                    <a:pt x="35" y="0"/>
                  </a:lnTo>
                  <a:lnTo>
                    <a:pt x="35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32"/>
            <p:cNvSpPr>
              <a:spLocks noChangeArrowheads="1"/>
            </p:cNvSpPr>
            <p:nvPr/>
          </p:nvSpPr>
          <p:spPr bwMode="auto">
            <a:xfrm>
              <a:off x="3366287" y="1718939"/>
              <a:ext cx="46414" cy="17403"/>
            </a:xfrm>
            <a:custGeom>
              <a:avLst/>
              <a:gdLst>
                <a:gd name="T0" fmla="*/ 0 w 36"/>
                <a:gd name="T1" fmla="*/ 0 h 13"/>
                <a:gd name="T2" fmla="*/ 35 w 36"/>
                <a:gd name="T3" fmla="*/ 0 h 13"/>
                <a:gd name="T4" fmla="*/ 35 w 36"/>
                <a:gd name="T5" fmla="*/ 12 h 13"/>
                <a:gd name="T6" fmla="*/ 0 w 36"/>
                <a:gd name="T7" fmla="*/ 12 h 13"/>
                <a:gd name="T8" fmla="*/ 0 w 3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">
                  <a:moveTo>
                    <a:pt x="0" y="0"/>
                  </a:moveTo>
                  <a:lnTo>
                    <a:pt x="35" y="0"/>
                  </a:lnTo>
                  <a:lnTo>
                    <a:pt x="35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33"/>
            <p:cNvSpPr>
              <a:spLocks noChangeArrowheads="1"/>
            </p:cNvSpPr>
            <p:nvPr/>
          </p:nvSpPr>
          <p:spPr bwMode="auto">
            <a:xfrm>
              <a:off x="3424304" y="1718939"/>
              <a:ext cx="46414" cy="17403"/>
            </a:xfrm>
            <a:custGeom>
              <a:avLst/>
              <a:gdLst>
                <a:gd name="T0" fmla="*/ 0 w 36"/>
                <a:gd name="T1" fmla="*/ 0 h 13"/>
                <a:gd name="T2" fmla="*/ 35 w 36"/>
                <a:gd name="T3" fmla="*/ 0 h 13"/>
                <a:gd name="T4" fmla="*/ 35 w 36"/>
                <a:gd name="T5" fmla="*/ 12 h 13"/>
                <a:gd name="T6" fmla="*/ 0 w 36"/>
                <a:gd name="T7" fmla="*/ 12 h 13"/>
                <a:gd name="T8" fmla="*/ 0 w 3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">
                  <a:moveTo>
                    <a:pt x="0" y="0"/>
                  </a:moveTo>
                  <a:lnTo>
                    <a:pt x="35" y="0"/>
                  </a:lnTo>
                  <a:lnTo>
                    <a:pt x="35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34"/>
            <p:cNvSpPr>
              <a:spLocks noChangeArrowheads="1"/>
            </p:cNvSpPr>
            <p:nvPr/>
          </p:nvSpPr>
          <p:spPr bwMode="auto">
            <a:xfrm>
              <a:off x="3488122" y="1718939"/>
              <a:ext cx="46414" cy="17403"/>
            </a:xfrm>
            <a:custGeom>
              <a:avLst/>
              <a:gdLst>
                <a:gd name="T0" fmla="*/ 0 w 35"/>
                <a:gd name="T1" fmla="*/ 0 h 13"/>
                <a:gd name="T2" fmla="*/ 34 w 35"/>
                <a:gd name="T3" fmla="*/ 0 h 13"/>
                <a:gd name="T4" fmla="*/ 34 w 35"/>
                <a:gd name="T5" fmla="*/ 12 h 13"/>
                <a:gd name="T6" fmla="*/ 0 w 35"/>
                <a:gd name="T7" fmla="*/ 12 h 13"/>
                <a:gd name="T8" fmla="*/ 0 w 3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0" y="0"/>
                  </a:moveTo>
                  <a:lnTo>
                    <a:pt x="34" y="0"/>
                  </a:lnTo>
                  <a:lnTo>
                    <a:pt x="34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35"/>
            <p:cNvSpPr>
              <a:spLocks noChangeArrowheads="1"/>
            </p:cNvSpPr>
            <p:nvPr/>
          </p:nvSpPr>
          <p:spPr bwMode="auto">
            <a:xfrm>
              <a:off x="3302466" y="1602904"/>
              <a:ext cx="87028" cy="17403"/>
            </a:xfrm>
            <a:custGeom>
              <a:avLst/>
              <a:gdLst>
                <a:gd name="T0" fmla="*/ 0 w 67"/>
                <a:gd name="T1" fmla="*/ 0 h 13"/>
                <a:gd name="T2" fmla="*/ 66 w 67"/>
                <a:gd name="T3" fmla="*/ 0 h 13"/>
                <a:gd name="T4" fmla="*/ 66 w 67"/>
                <a:gd name="T5" fmla="*/ 12 h 13"/>
                <a:gd name="T6" fmla="*/ 0 w 67"/>
                <a:gd name="T7" fmla="*/ 12 h 13"/>
                <a:gd name="T8" fmla="*/ 0 w 6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3">
                  <a:moveTo>
                    <a:pt x="0" y="0"/>
                  </a:moveTo>
                  <a:lnTo>
                    <a:pt x="66" y="0"/>
                  </a:lnTo>
                  <a:lnTo>
                    <a:pt x="66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36"/>
            <p:cNvSpPr>
              <a:spLocks noChangeArrowheads="1"/>
            </p:cNvSpPr>
            <p:nvPr/>
          </p:nvSpPr>
          <p:spPr bwMode="auto">
            <a:xfrm>
              <a:off x="3302466" y="1637714"/>
              <a:ext cx="46414" cy="17403"/>
            </a:xfrm>
            <a:custGeom>
              <a:avLst/>
              <a:gdLst>
                <a:gd name="T0" fmla="*/ 0 w 36"/>
                <a:gd name="T1" fmla="*/ 0 h 13"/>
                <a:gd name="T2" fmla="*/ 35 w 36"/>
                <a:gd name="T3" fmla="*/ 0 h 13"/>
                <a:gd name="T4" fmla="*/ 35 w 36"/>
                <a:gd name="T5" fmla="*/ 12 h 13"/>
                <a:gd name="T6" fmla="*/ 0 w 36"/>
                <a:gd name="T7" fmla="*/ 12 h 13"/>
                <a:gd name="T8" fmla="*/ 0 w 3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">
                  <a:moveTo>
                    <a:pt x="0" y="0"/>
                  </a:moveTo>
                  <a:lnTo>
                    <a:pt x="35" y="0"/>
                  </a:lnTo>
                  <a:lnTo>
                    <a:pt x="35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49"/>
          <p:cNvSpPr>
            <a:spLocks noChangeArrowheads="1"/>
          </p:cNvSpPr>
          <p:nvPr/>
        </p:nvSpPr>
        <p:spPr bwMode="auto">
          <a:xfrm>
            <a:off x="7800591" y="2573940"/>
            <a:ext cx="591606" cy="505334"/>
          </a:xfrm>
          <a:custGeom>
            <a:avLst/>
            <a:gdLst>
              <a:gd name="T0" fmla="*/ 89 w 210"/>
              <a:gd name="T1" fmla="*/ 171 h 181"/>
              <a:gd name="T2" fmla="*/ 20 w 210"/>
              <a:gd name="T3" fmla="*/ 128 h 181"/>
              <a:gd name="T4" fmla="*/ 79 w 210"/>
              <a:gd name="T5" fmla="*/ 119 h 181"/>
              <a:gd name="T6" fmla="*/ 20 w 210"/>
              <a:gd name="T7" fmla="*/ 119 h 181"/>
              <a:gd name="T8" fmla="*/ 1 w 210"/>
              <a:gd name="T9" fmla="*/ 174 h 181"/>
              <a:gd name="T10" fmla="*/ 6 w 210"/>
              <a:gd name="T11" fmla="*/ 180 h 181"/>
              <a:gd name="T12" fmla="*/ 93 w 210"/>
              <a:gd name="T13" fmla="*/ 180 h 181"/>
              <a:gd name="T14" fmla="*/ 86 w 210"/>
              <a:gd name="T15" fmla="*/ 125 h 181"/>
              <a:gd name="T16" fmla="*/ 79 w 210"/>
              <a:gd name="T17" fmla="*/ 119 h 181"/>
              <a:gd name="T18" fmla="*/ 199 w 210"/>
              <a:gd name="T19" fmla="*/ 171 h 181"/>
              <a:gd name="T20" fmla="*/ 131 w 210"/>
              <a:gd name="T21" fmla="*/ 128 h 181"/>
              <a:gd name="T22" fmla="*/ 189 w 210"/>
              <a:gd name="T23" fmla="*/ 119 h 181"/>
              <a:gd name="T24" fmla="*/ 130 w 210"/>
              <a:gd name="T25" fmla="*/ 119 h 181"/>
              <a:gd name="T26" fmla="*/ 111 w 210"/>
              <a:gd name="T27" fmla="*/ 174 h 181"/>
              <a:gd name="T28" fmla="*/ 116 w 210"/>
              <a:gd name="T29" fmla="*/ 180 h 181"/>
              <a:gd name="T30" fmla="*/ 203 w 210"/>
              <a:gd name="T31" fmla="*/ 180 h 181"/>
              <a:gd name="T32" fmla="*/ 197 w 210"/>
              <a:gd name="T33" fmla="*/ 125 h 181"/>
              <a:gd name="T34" fmla="*/ 189 w 210"/>
              <a:gd name="T35" fmla="*/ 119 h 181"/>
              <a:gd name="T36" fmla="*/ 189 w 210"/>
              <a:gd name="T37" fmla="*/ 128 h 181"/>
              <a:gd name="T38" fmla="*/ 144 w 210"/>
              <a:gd name="T39" fmla="*/ 99 h 181"/>
              <a:gd name="T40" fmla="*/ 76 w 210"/>
              <a:gd name="T41" fmla="*/ 55 h 181"/>
              <a:gd name="T42" fmla="*/ 134 w 210"/>
              <a:gd name="T43" fmla="*/ 47 h 181"/>
              <a:gd name="T44" fmla="*/ 75 w 210"/>
              <a:gd name="T45" fmla="*/ 47 h 181"/>
              <a:gd name="T46" fmla="*/ 57 w 210"/>
              <a:gd name="T47" fmla="*/ 101 h 181"/>
              <a:gd name="T48" fmla="*/ 61 w 210"/>
              <a:gd name="T49" fmla="*/ 107 h 181"/>
              <a:gd name="T50" fmla="*/ 148 w 210"/>
              <a:gd name="T51" fmla="*/ 107 h 181"/>
              <a:gd name="T52" fmla="*/ 141 w 210"/>
              <a:gd name="T53" fmla="*/ 52 h 181"/>
              <a:gd name="T54" fmla="*/ 134 w 210"/>
              <a:gd name="T55" fmla="*/ 47 h 181"/>
              <a:gd name="T56" fmla="*/ 81 w 210"/>
              <a:gd name="T57" fmla="*/ 23 h 181"/>
              <a:gd name="T58" fmla="*/ 59 w 210"/>
              <a:gd name="T59" fmla="*/ 0 h 181"/>
              <a:gd name="T60" fmla="*/ 36 w 210"/>
              <a:gd name="T61" fmla="*/ 22 h 181"/>
              <a:gd name="T62" fmla="*/ 58 w 210"/>
              <a:gd name="T63" fmla="*/ 45 h 181"/>
              <a:gd name="T64" fmla="*/ 171 w 210"/>
              <a:gd name="T65" fmla="*/ 56 h 181"/>
              <a:gd name="T66" fmla="*/ 171 w 210"/>
              <a:gd name="T67" fmla="*/ 48 h 181"/>
              <a:gd name="T68" fmla="*/ 164 w 210"/>
              <a:gd name="T69" fmla="*/ 48 h 181"/>
              <a:gd name="T70" fmla="*/ 164 w 210"/>
              <a:gd name="T71" fmla="*/ 56 h 181"/>
              <a:gd name="T72" fmla="*/ 171 w 210"/>
              <a:gd name="T73" fmla="*/ 5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0" h="181">
                <a:moveTo>
                  <a:pt x="78" y="128"/>
                </a:moveTo>
                <a:lnTo>
                  <a:pt x="89" y="171"/>
                </a:lnTo>
                <a:lnTo>
                  <a:pt x="10" y="171"/>
                </a:lnTo>
                <a:lnTo>
                  <a:pt x="20" y="128"/>
                </a:lnTo>
                <a:lnTo>
                  <a:pt x="78" y="128"/>
                </a:lnTo>
                <a:close/>
                <a:moveTo>
                  <a:pt x="79" y="119"/>
                </a:moveTo>
                <a:lnTo>
                  <a:pt x="20" y="119"/>
                </a:lnTo>
                <a:lnTo>
                  <a:pt x="20" y="119"/>
                </a:lnTo>
                <a:cubicBezTo>
                  <a:pt x="16" y="120"/>
                  <a:pt x="13" y="122"/>
                  <a:pt x="12" y="125"/>
                </a:cubicBezTo>
                <a:lnTo>
                  <a:pt x="1" y="174"/>
                </a:lnTo>
                <a:lnTo>
                  <a:pt x="1" y="174"/>
                </a:lnTo>
                <a:cubicBezTo>
                  <a:pt x="0" y="177"/>
                  <a:pt x="3" y="180"/>
                  <a:pt x="6" y="180"/>
                </a:cubicBezTo>
                <a:lnTo>
                  <a:pt x="93" y="180"/>
                </a:lnTo>
                <a:lnTo>
                  <a:pt x="93" y="180"/>
                </a:lnTo>
                <a:cubicBezTo>
                  <a:pt x="96" y="180"/>
                  <a:pt x="99" y="177"/>
                  <a:pt x="98" y="174"/>
                </a:cubicBezTo>
                <a:lnTo>
                  <a:pt x="86" y="125"/>
                </a:lnTo>
                <a:lnTo>
                  <a:pt x="86" y="125"/>
                </a:lnTo>
                <a:cubicBezTo>
                  <a:pt x="86" y="122"/>
                  <a:pt x="83" y="120"/>
                  <a:pt x="79" y="119"/>
                </a:cubicBezTo>
                <a:close/>
                <a:moveTo>
                  <a:pt x="189" y="128"/>
                </a:moveTo>
                <a:lnTo>
                  <a:pt x="199" y="171"/>
                </a:lnTo>
                <a:lnTo>
                  <a:pt x="120" y="171"/>
                </a:lnTo>
                <a:lnTo>
                  <a:pt x="131" y="128"/>
                </a:lnTo>
                <a:lnTo>
                  <a:pt x="189" y="128"/>
                </a:lnTo>
                <a:lnTo>
                  <a:pt x="189" y="119"/>
                </a:lnTo>
                <a:lnTo>
                  <a:pt x="130" y="119"/>
                </a:lnTo>
                <a:lnTo>
                  <a:pt x="130" y="119"/>
                </a:lnTo>
                <a:cubicBezTo>
                  <a:pt x="126" y="120"/>
                  <a:pt x="123" y="122"/>
                  <a:pt x="123" y="125"/>
                </a:cubicBezTo>
                <a:lnTo>
                  <a:pt x="111" y="174"/>
                </a:lnTo>
                <a:lnTo>
                  <a:pt x="111" y="174"/>
                </a:lnTo>
                <a:cubicBezTo>
                  <a:pt x="110" y="177"/>
                  <a:pt x="112" y="180"/>
                  <a:pt x="116" y="180"/>
                </a:cubicBezTo>
                <a:lnTo>
                  <a:pt x="203" y="180"/>
                </a:lnTo>
                <a:lnTo>
                  <a:pt x="203" y="180"/>
                </a:lnTo>
                <a:cubicBezTo>
                  <a:pt x="206" y="180"/>
                  <a:pt x="209" y="177"/>
                  <a:pt x="208" y="174"/>
                </a:cubicBezTo>
                <a:lnTo>
                  <a:pt x="197" y="125"/>
                </a:lnTo>
                <a:lnTo>
                  <a:pt x="197" y="125"/>
                </a:lnTo>
                <a:cubicBezTo>
                  <a:pt x="196" y="122"/>
                  <a:pt x="193" y="120"/>
                  <a:pt x="189" y="119"/>
                </a:cubicBezTo>
                <a:lnTo>
                  <a:pt x="189" y="119"/>
                </a:lnTo>
                <a:lnTo>
                  <a:pt x="189" y="128"/>
                </a:lnTo>
                <a:close/>
                <a:moveTo>
                  <a:pt x="133" y="55"/>
                </a:moveTo>
                <a:lnTo>
                  <a:pt x="144" y="99"/>
                </a:lnTo>
                <a:lnTo>
                  <a:pt x="66" y="99"/>
                </a:lnTo>
                <a:lnTo>
                  <a:pt x="76" y="55"/>
                </a:lnTo>
                <a:lnTo>
                  <a:pt x="133" y="55"/>
                </a:lnTo>
                <a:close/>
                <a:moveTo>
                  <a:pt x="134" y="47"/>
                </a:moveTo>
                <a:lnTo>
                  <a:pt x="75" y="47"/>
                </a:lnTo>
                <a:lnTo>
                  <a:pt x="75" y="47"/>
                </a:lnTo>
                <a:cubicBezTo>
                  <a:pt x="72" y="47"/>
                  <a:pt x="69" y="49"/>
                  <a:pt x="68" y="52"/>
                </a:cubicBezTo>
                <a:lnTo>
                  <a:pt x="57" y="101"/>
                </a:lnTo>
                <a:lnTo>
                  <a:pt x="57" y="101"/>
                </a:lnTo>
                <a:cubicBezTo>
                  <a:pt x="56" y="104"/>
                  <a:pt x="58" y="107"/>
                  <a:pt x="61" y="107"/>
                </a:cubicBezTo>
                <a:lnTo>
                  <a:pt x="148" y="107"/>
                </a:lnTo>
                <a:lnTo>
                  <a:pt x="148" y="107"/>
                </a:lnTo>
                <a:cubicBezTo>
                  <a:pt x="151" y="107"/>
                  <a:pt x="154" y="104"/>
                  <a:pt x="153" y="101"/>
                </a:cubicBezTo>
                <a:lnTo>
                  <a:pt x="141" y="52"/>
                </a:lnTo>
                <a:lnTo>
                  <a:pt x="141" y="52"/>
                </a:lnTo>
                <a:cubicBezTo>
                  <a:pt x="141" y="49"/>
                  <a:pt x="138" y="47"/>
                  <a:pt x="134" y="47"/>
                </a:cubicBezTo>
                <a:close/>
                <a:moveTo>
                  <a:pt x="64" y="28"/>
                </a:moveTo>
                <a:lnTo>
                  <a:pt x="81" y="23"/>
                </a:lnTo>
                <a:lnTo>
                  <a:pt x="64" y="18"/>
                </a:lnTo>
                <a:lnTo>
                  <a:pt x="59" y="0"/>
                </a:lnTo>
                <a:lnTo>
                  <a:pt x="53" y="18"/>
                </a:lnTo>
                <a:lnTo>
                  <a:pt x="36" y="22"/>
                </a:lnTo>
                <a:lnTo>
                  <a:pt x="53" y="28"/>
                </a:lnTo>
                <a:lnTo>
                  <a:pt x="58" y="45"/>
                </a:lnTo>
                <a:lnTo>
                  <a:pt x="64" y="28"/>
                </a:lnTo>
                <a:close/>
                <a:moveTo>
                  <a:pt x="171" y="56"/>
                </a:moveTo>
                <a:lnTo>
                  <a:pt x="184" y="52"/>
                </a:lnTo>
                <a:lnTo>
                  <a:pt x="171" y="48"/>
                </a:lnTo>
                <a:lnTo>
                  <a:pt x="167" y="36"/>
                </a:lnTo>
                <a:lnTo>
                  <a:pt x="164" y="48"/>
                </a:lnTo>
                <a:lnTo>
                  <a:pt x="152" y="53"/>
                </a:lnTo>
                <a:lnTo>
                  <a:pt x="164" y="56"/>
                </a:lnTo>
                <a:lnTo>
                  <a:pt x="168" y="68"/>
                </a:lnTo>
                <a:lnTo>
                  <a:pt x="171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57"/>
          <p:cNvSpPr>
            <a:spLocks noChangeArrowheads="1"/>
          </p:cNvSpPr>
          <p:nvPr/>
        </p:nvSpPr>
        <p:spPr bwMode="auto">
          <a:xfrm>
            <a:off x="8925392" y="1117784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学生端首页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57"/>
          <p:cNvSpPr>
            <a:spLocks noChangeArrowheads="1"/>
          </p:cNvSpPr>
          <p:nvPr/>
        </p:nvSpPr>
        <p:spPr bwMode="auto">
          <a:xfrm>
            <a:off x="8925392" y="2609953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题目详情页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矩形 57"/>
          <p:cNvSpPr>
            <a:spLocks noChangeArrowheads="1"/>
          </p:cNvSpPr>
          <p:nvPr/>
        </p:nvSpPr>
        <p:spPr bwMode="auto">
          <a:xfrm>
            <a:off x="8925391" y="4148002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提交结果页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矩形: 圆角 10">
            <a:extLst>
              <a:ext uri="{FF2B5EF4-FFF2-40B4-BE49-F238E27FC236}">
                <a16:creationId xmlns:a16="http://schemas.microsoft.com/office/drawing/2014/main" id="{EA8F584F-9DE7-4DE8-A8C0-2E77D182D722}"/>
              </a:ext>
            </a:extLst>
          </p:cNvPr>
          <p:cNvSpPr/>
          <p:nvPr/>
        </p:nvSpPr>
        <p:spPr>
          <a:xfrm>
            <a:off x="7479319" y="5121162"/>
            <a:ext cx="1307592" cy="130759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149">
            <a:extLst>
              <a:ext uri="{FF2B5EF4-FFF2-40B4-BE49-F238E27FC236}">
                <a16:creationId xmlns:a16="http://schemas.microsoft.com/office/drawing/2014/main" id="{1656EE06-AC4A-493F-840D-74A2179AD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90" y="5522291"/>
            <a:ext cx="591606" cy="505334"/>
          </a:xfrm>
          <a:custGeom>
            <a:avLst/>
            <a:gdLst>
              <a:gd name="T0" fmla="*/ 89 w 210"/>
              <a:gd name="T1" fmla="*/ 171 h 181"/>
              <a:gd name="T2" fmla="*/ 20 w 210"/>
              <a:gd name="T3" fmla="*/ 128 h 181"/>
              <a:gd name="T4" fmla="*/ 79 w 210"/>
              <a:gd name="T5" fmla="*/ 119 h 181"/>
              <a:gd name="T6" fmla="*/ 20 w 210"/>
              <a:gd name="T7" fmla="*/ 119 h 181"/>
              <a:gd name="T8" fmla="*/ 1 w 210"/>
              <a:gd name="T9" fmla="*/ 174 h 181"/>
              <a:gd name="T10" fmla="*/ 6 w 210"/>
              <a:gd name="T11" fmla="*/ 180 h 181"/>
              <a:gd name="T12" fmla="*/ 93 w 210"/>
              <a:gd name="T13" fmla="*/ 180 h 181"/>
              <a:gd name="T14" fmla="*/ 86 w 210"/>
              <a:gd name="T15" fmla="*/ 125 h 181"/>
              <a:gd name="T16" fmla="*/ 79 w 210"/>
              <a:gd name="T17" fmla="*/ 119 h 181"/>
              <a:gd name="T18" fmla="*/ 199 w 210"/>
              <a:gd name="T19" fmla="*/ 171 h 181"/>
              <a:gd name="T20" fmla="*/ 131 w 210"/>
              <a:gd name="T21" fmla="*/ 128 h 181"/>
              <a:gd name="T22" fmla="*/ 189 w 210"/>
              <a:gd name="T23" fmla="*/ 119 h 181"/>
              <a:gd name="T24" fmla="*/ 130 w 210"/>
              <a:gd name="T25" fmla="*/ 119 h 181"/>
              <a:gd name="T26" fmla="*/ 111 w 210"/>
              <a:gd name="T27" fmla="*/ 174 h 181"/>
              <a:gd name="T28" fmla="*/ 116 w 210"/>
              <a:gd name="T29" fmla="*/ 180 h 181"/>
              <a:gd name="T30" fmla="*/ 203 w 210"/>
              <a:gd name="T31" fmla="*/ 180 h 181"/>
              <a:gd name="T32" fmla="*/ 197 w 210"/>
              <a:gd name="T33" fmla="*/ 125 h 181"/>
              <a:gd name="T34" fmla="*/ 189 w 210"/>
              <a:gd name="T35" fmla="*/ 119 h 181"/>
              <a:gd name="T36" fmla="*/ 189 w 210"/>
              <a:gd name="T37" fmla="*/ 128 h 181"/>
              <a:gd name="T38" fmla="*/ 144 w 210"/>
              <a:gd name="T39" fmla="*/ 99 h 181"/>
              <a:gd name="T40" fmla="*/ 76 w 210"/>
              <a:gd name="T41" fmla="*/ 55 h 181"/>
              <a:gd name="T42" fmla="*/ 134 w 210"/>
              <a:gd name="T43" fmla="*/ 47 h 181"/>
              <a:gd name="T44" fmla="*/ 75 w 210"/>
              <a:gd name="T45" fmla="*/ 47 h 181"/>
              <a:gd name="T46" fmla="*/ 57 w 210"/>
              <a:gd name="T47" fmla="*/ 101 h 181"/>
              <a:gd name="T48" fmla="*/ 61 w 210"/>
              <a:gd name="T49" fmla="*/ 107 h 181"/>
              <a:gd name="T50" fmla="*/ 148 w 210"/>
              <a:gd name="T51" fmla="*/ 107 h 181"/>
              <a:gd name="T52" fmla="*/ 141 w 210"/>
              <a:gd name="T53" fmla="*/ 52 h 181"/>
              <a:gd name="T54" fmla="*/ 134 w 210"/>
              <a:gd name="T55" fmla="*/ 47 h 181"/>
              <a:gd name="T56" fmla="*/ 81 w 210"/>
              <a:gd name="T57" fmla="*/ 23 h 181"/>
              <a:gd name="T58" fmla="*/ 59 w 210"/>
              <a:gd name="T59" fmla="*/ 0 h 181"/>
              <a:gd name="T60" fmla="*/ 36 w 210"/>
              <a:gd name="T61" fmla="*/ 22 h 181"/>
              <a:gd name="T62" fmla="*/ 58 w 210"/>
              <a:gd name="T63" fmla="*/ 45 h 181"/>
              <a:gd name="T64" fmla="*/ 171 w 210"/>
              <a:gd name="T65" fmla="*/ 56 h 181"/>
              <a:gd name="T66" fmla="*/ 171 w 210"/>
              <a:gd name="T67" fmla="*/ 48 h 181"/>
              <a:gd name="T68" fmla="*/ 164 w 210"/>
              <a:gd name="T69" fmla="*/ 48 h 181"/>
              <a:gd name="T70" fmla="*/ 164 w 210"/>
              <a:gd name="T71" fmla="*/ 56 h 181"/>
              <a:gd name="T72" fmla="*/ 171 w 210"/>
              <a:gd name="T73" fmla="*/ 5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0" h="181">
                <a:moveTo>
                  <a:pt x="78" y="128"/>
                </a:moveTo>
                <a:lnTo>
                  <a:pt x="89" y="171"/>
                </a:lnTo>
                <a:lnTo>
                  <a:pt x="10" y="171"/>
                </a:lnTo>
                <a:lnTo>
                  <a:pt x="20" y="128"/>
                </a:lnTo>
                <a:lnTo>
                  <a:pt x="78" y="128"/>
                </a:lnTo>
                <a:close/>
                <a:moveTo>
                  <a:pt x="79" y="119"/>
                </a:moveTo>
                <a:lnTo>
                  <a:pt x="20" y="119"/>
                </a:lnTo>
                <a:lnTo>
                  <a:pt x="20" y="119"/>
                </a:lnTo>
                <a:cubicBezTo>
                  <a:pt x="16" y="120"/>
                  <a:pt x="13" y="122"/>
                  <a:pt x="12" y="125"/>
                </a:cubicBezTo>
                <a:lnTo>
                  <a:pt x="1" y="174"/>
                </a:lnTo>
                <a:lnTo>
                  <a:pt x="1" y="174"/>
                </a:lnTo>
                <a:cubicBezTo>
                  <a:pt x="0" y="177"/>
                  <a:pt x="3" y="180"/>
                  <a:pt x="6" y="180"/>
                </a:cubicBezTo>
                <a:lnTo>
                  <a:pt x="93" y="180"/>
                </a:lnTo>
                <a:lnTo>
                  <a:pt x="93" y="180"/>
                </a:lnTo>
                <a:cubicBezTo>
                  <a:pt x="96" y="180"/>
                  <a:pt x="99" y="177"/>
                  <a:pt x="98" y="174"/>
                </a:cubicBezTo>
                <a:lnTo>
                  <a:pt x="86" y="125"/>
                </a:lnTo>
                <a:lnTo>
                  <a:pt x="86" y="125"/>
                </a:lnTo>
                <a:cubicBezTo>
                  <a:pt x="86" y="122"/>
                  <a:pt x="83" y="120"/>
                  <a:pt x="79" y="119"/>
                </a:cubicBezTo>
                <a:close/>
                <a:moveTo>
                  <a:pt x="189" y="128"/>
                </a:moveTo>
                <a:lnTo>
                  <a:pt x="199" y="171"/>
                </a:lnTo>
                <a:lnTo>
                  <a:pt x="120" y="171"/>
                </a:lnTo>
                <a:lnTo>
                  <a:pt x="131" y="128"/>
                </a:lnTo>
                <a:lnTo>
                  <a:pt x="189" y="128"/>
                </a:lnTo>
                <a:lnTo>
                  <a:pt x="189" y="119"/>
                </a:lnTo>
                <a:lnTo>
                  <a:pt x="130" y="119"/>
                </a:lnTo>
                <a:lnTo>
                  <a:pt x="130" y="119"/>
                </a:lnTo>
                <a:cubicBezTo>
                  <a:pt x="126" y="120"/>
                  <a:pt x="123" y="122"/>
                  <a:pt x="123" y="125"/>
                </a:cubicBezTo>
                <a:lnTo>
                  <a:pt x="111" y="174"/>
                </a:lnTo>
                <a:lnTo>
                  <a:pt x="111" y="174"/>
                </a:lnTo>
                <a:cubicBezTo>
                  <a:pt x="110" y="177"/>
                  <a:pt x="112" y="180"/>
                  <a:pt x="116" y="180"/>
                </a:cubicBezTo>
                <a:lnTo>
                  <a:pt x="203" y="180"/>
                </a:lnTo>
                <a:lnTo>
                  <a:pt x="203" y="180"/>
                </a:lnTo>
                <a:cubicBezTo>
                  <a:pt x="206" y="180"/>
                  <a:pt x="209" y="177"/>
                  <a:pt x="208" y="174"/>
                </a:cubicBezTo>
                <a:lnTo>
                  <a:pt x="197" y="125"/>
                </a:lnTo>
                <a:lnTo>
                  <a:pt x="197" y="125"/>
                </a:lnTo>
                <a:cubicBezTo>
                  <a:pt x="196" y="122"/>
                  <a:pt x="193" y="120"/>
                  <a:pt x="189" y="119"/>
                </a:cubicBezTo>
                <a:lnTo>
                  <a:pt x="189" y="119"/>
                </a:lnTo>
                <a:lnTo>
                  <a:pt x="189" y="128"/>
                </a:lnTo>
                <a:close/>
                <a:moveTo>
                  <a:pt x="133" y="55"/>
                </a:moveTo>
                <a:lnTo>
                  <a:pt x="144" y="99"/>
                </a:lnTo>
                <a:lnTo>
                  <a:pt x="66" y="99"/>
                </a:lnTo>
                <a:lnTo>
                  <a:pt x="76" y="55"/>
                </a:lnTo>
                <a:lnTo>
                  <a:pt x="133" y="55"/>
                </a:lnTo>
                <a:close/>
                <a:moveTo>
                  <a:pt x="134" y="47"/>
                </a:moveTo>
                <a:lnTo>
                  <a:pt x="75" y="47"/>
                </a:lnTo>
                <a:lnTo>
                  <a:pt x="75" y="47"/>
                </a:lnTo>
                <a:cubicBezTo>
                  <a:pt x="72" y="47"/>
                  <a:pt x="69" y="49"/>
                  <a:pt x="68" y="52"/>
                </a:cubicBezTo>
                <a:lnTo>
                  <a:pt x="57" y="101"/>
                </a:lnTo>
                <a:lnTo>
                  <a:pt x="57" y="101"/>
                </a:lnTo>
                <a:cubicBezTo>
                  <a:pt x="56" y="104"/>
                  <a:pt x="58" y="107"/>
                  <a:pt x="61" y="107"/>
                </a:cubicBezTo>
                <a:lnTo>
                  <a:pt x="148" y="107"/>
                </a:lnTo>
                <a:lnTo>
                  <a:pt x="148" y="107"/>
                </a:lnTo>
                <a:cubicBezTo>
                  <a:pt x="151" y="107"/>
                  <a:pt x="154" y="104"/>
                  <a:pt x="153" y="101"/>
                </a:cubicBezTo>
                <a:lnTo>
                  <a:pt x="141" y="52"/>
                </a:lnTo>
                <a:lnTo>
                  <a:pt x="141" y="52"/>
                </a:lnTo>
                <a:cubicBezTo>
                  <a:pt x="141" y="49"/>
                  <a:pt x="138" y="47"/>
                  <a:pt x="134" y="47"/>
                </a:cubicBezTo>
                <a:close/>
                <a:moveTo>
                  <a:pt x="64" y="28"/>
                </a:moveTo>
                <a:lnTo>
                  <a:pt x="81" y="23"/>
                </a:lnTo>
                <a:lnTo>
                  <a:pt x="64" y="18"/>
                </a:lnTo>
                <a:lnTo>
                  <a:pt x="59" y="0"/>
                </a:lnTo>
                <a:lnTo>
                  <a:pt x="53" y="18"/>
                </a:lnTo>
                <a:lnTo>
                  <a:pt x="36" y="22"/>
                </a:lnTo>
                <a:lnTo>
                  <a:pt x="53" y="28"/>
                </a:lnTo>
                <a:lnTo>
                  <a:pt x="58" y="45"/>
                </a:lnTo>
                <a:lnTo>
                  <a:pt x="64" y="28"/>
                </a:lnTo>
                <a:close/>
                <a:moveTo>
                  <a:pt x="171" y="56"/>
                </a:moveTo>
                <a:lnTo>
                  <a:pt x="184" y="52"/>
                </a:lnTo>
                <a:lnTo>
                  <a:pt x="171" y="48"/>
                </a:lnTo>
                <a:lnTo>
                  <a:pt x="167" y="36"/>
                </a:lnTo>
                <a:lnTo>
                  <a:pt x="164" y="48"/>
                </a:lnTo>
                <a:lnTo>
                  <a:pt x="152" y="53"/>
                </a:lnTo>
                <a:lnTo>
                  <a:pt x="164" y="56"/>
                </a:lnTo>
                <a:lnTo>
                  <a:pt x="168" y="68"/>
                </a:lnTo>
                <a:lnTo>
                  <a:pt x="171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7">
            <a:extLst>
              <a:ext uri="{FF2B5EF4-FFF2-40B4-BE49-F238E27FC236}">
                <a16:creationId xmlns:a16="http://schemas.microsoft.com/office/drawing/2014/main" id="{3D4845FE-2C6C-41AB-B006-76552B4A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469" y="5622934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提交结果列表页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7CE8FF5-9865-46E0-87D7-115A62A5CBDA}"/>
              </a:ext>
            </a:extLst>
          </p:cNvPr>
          <p:cNvCxnSpPr>
            <a:stCxn id="20" idx="1"/>
            <a:endCxn id="15" idx="0"/>
          </p:cNvCxnSpPr>
          <p:nvPr/>
        </p:nvCxnSpPr>
        <p:spPr>
          <a:xfrm rot="10800000" flipV="1">
            <a:off x="5891898" y="1359743"/>
            <a:ext cx="1549322" cy="700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A0314CE-17D5-46B6-9E2C-D3B4F332D4C9}"/>
              </a:ext>
            </a:extLst>
          </p:cNvPr>
          <p:cNvCxnSpPr>
            <a:stCxn id="21" idx="2"/>
            <a:endCxn id="17" idx="3"/>
          </p:cNvCxnSpPr>
          <p:nvPr/>
        </p:nvCxnSpPr>
        <p:spPr>
          <a:xfrm rot="10800000" flipV="1">
            <a:off x="5891898" y="2826606"/>
            <a:ext cx="1549322" cy="178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93AD9C7-B772-4C77-AAAE-343DF148277C}"/>
              </a:ext>
            </a:extLst>
          </p:cNvPr>
          <p:cNvCxnSpPr>
            <a:cxnSpLocks/>
          </p:cNvCxnSpPr>
          <p:nvPr/>
        </p:nvCxnSpPr>
        <p:spPr>
          <a:xfrm rot="10800000">
            <a:off x="5891898" y="3973376"/>
            <a:ext cx="1549322" cy="343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55C5384F-5731-4A37-A25B-CE117D8F0EAE}"/>
              </a:ext>
            </a:extLst>
          </p:cNvPr>
          <p:cNvCxnSpPr>
            <a:stCxn id="41" idx="2"/>
            <a:endCxn id="19" idx="3"/>
          </p:cNvCxnSpPr>
          <p:nvPr/>
        </p:nvCxnSpPr>
        <p:spPr>
          <a:xfrm rot="10800000">
            <a:off x="5891899" y="4894224"/>
            <a:ext cx="1587421" cy="880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22" grpId="0" animBg="1"/>
      <p:bldP spid="23" grpId="0" animBg="1"/>
      <p:bldP spid="16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9" grpId="0" animBg="1"/>
      <p:bldP spid="31" grpId="0" animBg="1"/>
      <p:bldP spid="32" grpId="0"/>
      <p:bldP spid="34" grpId="0"/>
      <p:bldP spid="36" grpId="0"/>
      <p:bldP spid="41" grpId="0" animBg="1"/>
      <p:bldP spid="48" grpId="0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48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主要功能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—— 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用户首页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直接连接符 7"/>
          <p:cNvSpPr/>
          <p:nvPr/>
        </p:nvSpPr>
        <p:spPr>
          <a:xfrm>
            <a:off x="1044530" y="1559859"/>
            <a:ext cx="0" cy="3795712"/>
          </a:xfrm>
          <a:prstGeom prst="line">
            <a:avLst/>
          </a:prstGeom>
          <a:solidFill>
            <a:schemeClr val="accent1">
              <a:lumMod val="50000"/>
            </a:schemeClr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755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2"/>
          <p:cNvSpPr>
            <a:spLocks noChangeArrowheads="1"/>
          </p:cNvSpPr>
          <p:nvPr/>
        </p:nvSpPr>
        <p:spPr bwMode="auto">
          <a:xfrm>
            <a:off x="961186" y="2000803"/>
            <a:ext cx="166690" cy="16903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8"/>
          <p:cNvSpPr>
            <a:spLocks noChangeArrowheads="1"/>
          </p:cNvSpPr>
          <p:nvPr/>
        </p:nvSpPr>
        <p:spPr bwMode="auto">
          <a:xfrm>
            <a:off x="961186" y="3195777"/>
            <a:ext cx="166690" cy="1666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9"/>
          <p:cNvSpPr>
            <a:spLocks noChangeArrowheads="1"/>
          </p:cNvSpPr>
          <p:nvPr/>
        </p:nvSpPr>
        <p:spPr bwMode="auto">
          <a:xfrm>
            <a:off x="961186" y="4392545"/>
            <a:ext cx="166690" cy="1655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215808-283E-4867-A9F2-05DDC835F9D0}"/>
              </a:ext>
            </a:extLst>
          </p:cNvPr>
          <p:cNvSpPr txBox="1"/>
          <p:nvPr/>
        </p:nvSpPr>
        <p:spPr>
          <a:xfrm>
            <a:off x="1209148" y="1424815"/>
            <a:ext cx="503124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查看课程</a:t>
            </a:r>
          </a:p>
          <a:p>
            <a:pPr lvl="1"/>
            <a:r>
              <a:rPr lang="zh-CN" altLang="en-US" dirty="0"/>
              <a:t>用户可以在首页看到目前自己已经选择了的所有课程</a:t>
            </a:r>
          </a:p>
          <a:p>
            <a:r>
              <a:rPr lang="zh-CN" altLang="en-US" dirty="0"/>
              <a:t>查看系统消息</a:t>
            </a:r>
          </a:p>
          <a:p>
            <a:pPr lvl="1"/>
            <a:r>
              <a:rPr lang="zh-CN" altLang="en-US" dirty="0"/>
              <a:t>用户可以在首页方便地查看当前的最新系统消息，系统消息的来源是课程老师在课程说明中发布的内容</a:t>
            </a:r>
          </a:p>
          <a:p>
            <a:r>
              <a:rPr lang="zh-CN" altLang="en-US" dirty="0"/>
              <a:t>查看个人资料</a:t>
            </a:r>
          </a:p>
          <a:p>
            <a:pPr lvl="1"/>
            <a:r>
              <a:rPr lang="zh-CN" altLang="en-US" dirty="0"/>
              <a:t>用户可以在侧边栏便捷地查看自己的个人资料</a:t>
            </a:r>
          </a:p>
          <a:p>
            <a:r>
              <a:rPr lang="zh-CN" altLang="en-US" dirty="0"/>
              <a:t>查看部分可视化信息</a:t>
            </a:r>
          </a:p>
          <a:p>
            <a:pPr lvl="1"/>
            <a:r>
              <a:rPr lang="zh-CN" altLang="en-US" dirty="0"/>
              <a:t>用户在个人首页底部可以查看部分可视化相关的图表</a:t>
            </a:r>
            <a:endParaRPr lang="en-US" altLang="zh-CN" dirty="0"/>
          </a:p>
          <a:p>
            <a:r>
              <a:rPr lang="zh-CN" altLang="en-US" dirty="0"/>
              <a:t>首页跳转</a:t>
            </a:r>
          </a:p>
          <a:p>
            <a:pPr lvl="1"/>
            <a:r>
              <a:rPr lang="zh-CN" altLang="en-US" dirty="0"/>
              <a:t>用户点击导航栏中的首页或</a:t>
            </a:r>
            <a:r>
              <a:rPr lang="en-US" altLang="zh-CN" dirty="0"/>
              <a:t>NKCS-OPEP</a:t>
            </a:r>
            <a:r>
              <a:rPr lang="zh-CN" altLang="en-US" dirty="0"/>
              <a:t>图标即可快速访问首页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7A2BAA-E886-4677-932B-C41AD508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10" y="485690"/>
            <a:ext cx="5733265" cy="26123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8F1220-3D72-441E-ACE0-81B78828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10" y="2813647"/>
            <a:ext cx="5786990" cy="2085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6EEE85-D974-4C4B-9714-13C7E04D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10" y="4339312"/>
            <a:ext cx="5672644" cy="23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22" grpId="0" animBg="1"/>
      <p:bldP spid="23" grpId="0" animBg="1"/>
      <p:bldP spid="16" grpId="0"/>
      <p:bldP spid="18" grpId="0" animBg="1"/>
      <p:bldP spid="19" grpId="0" animBg="1"/>
      <p:bldP spid="20" grpId="0" animBg="1"/>
      <p:bldP spid="21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5371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主要功能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—— 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提交结果页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直接连接符 7"/>
          <p:cNvSpPr/>
          <p:nvPr/>
        </p:nvSpPr>
        <p:spPr>
          <a:xfrm>
            <a:off x="1044530" y="1559859"/>
            <a:ext cx="0" cy="3795712"/>
          </a:xfrm>
          <a:prstGeom prst="line">
            <a:avLst/>
          </a:prstGeom>
          <a:solidFill>
            <a:schemeClr val="accent1">
              <a:lumMod val="50000"/>
            </a:schemeClr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755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2"/>
          <p:cNvSpPr>
            <a:spLocks noChangeArrowheads="1"/>
          </p:cNvSpPr>
          <p:nvPr/>
        </p:nvSpPr>
        <p:spPr bwMode="auto">
          <a:xfrm>
            <a:off x="961186" y="2000803"/>
            <a:ext cx="166690" cy="16903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8"/>
          <p:cNvSpPr>
            <a:spLocks noChangeArrowheads="1"/>
          </p:cNvSpPr>
          <p:nvPr/>
        </p:nvSpPr>
        <p:spPr bwMode="auto">
          <a:xfrm>
            <a:off x="961186" y="3195777"/>
            <a:ext cx="166690" cy="1666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9"/>
          <p:cNvSpPr>
            <a:spLocks noChangeArrowheads="1"/>
          </p:cNvSpPr>
          <p:nvPr/>
        </p:nvSpPr>
        <p:spPr bwMode="auto">
          <a:xfrm>
            <a:off x="961186" y="4392545"/>
            <a:ext cx="166690" cy="1655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26695" y="1721562"/>
            <a:ext cx="503124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查看提交结果</a:t>
            </a:r>
          </a:p>
          <a:p>
            <a:pPr lvl="1"/>
            <a:r>
              <a:rPr lang="zh-CN" altLang="en-US" dirty="0"/>
              <a:t>用户可以在提交结果页面查看到提交的结果和错误原因，代码的运行时间和空间，根据题目类型的不同，用户可以选择查看代码和测试用例</a:t>
            </a:r>
          </a:p>
          <a:p>
            <a:r>
              <a:rPr lang="zh-CN" altLang="en-US" dirty="0"/>
              <a:t>返回题目</a:t>
            </a:r>
          </a:p>
          <a:p>
            <a:pPr lvl="1"/>
            <a:r>
              <a:rPr lang="zh-CN" altLang="en-US" dirty="0"/>
              <a:t>用户点击“返回题目”按钮</a:t>
            </a:r>
          </a:p>
          <a:p>
            <a:pPr lvl="1"/>
            <a:r>
              <a:rPr lang="zh-CN" altLang="en-US" dirty="0"/>
              <a:t>页面跳转回题目详细信息界面</a:t>
            </a:r>
          </a:p>
          <a:p>
            <a:r>
              <a:rPr lang="zh-CN" altLang="en-US" dirty="0"/>
              <a:t>查看代码</a:t>
            </a:r>
          </a:p>
          <a:p>
            <a:pPr lvl="1"/>
            <a:r>
              <a:rPr lang="zh-CN" altLang="en-US" dirty="0"/>
              <a:t>用户点击“查看代码”按钮</a:t>
            </a:r>
          </a:p>
          <a:p>
            <a:pPr lvl="1"/>
            <a:r>
              <a:rPr lang="zh-CN" altLang="en-US" dirty="0"/>
              <a:t>页面跳转至代码页面</a:t>
            </a:r>
          </a:p>
          <a:p>
            <a:r>
              <a:rPr lang="zh-CN" altLang="en-US" dirty="0"/>
              <a:t>查看测试用例</a:t>
            </a:r>
          </a:p>
          <a:p>
            <a:pPr lvl="1"/>
            <a:r>
              <a:rPr lang="zh-CN" altLang="en-US" dirty="0"/>
              <a:t>用户点击“查看测试用例”按钮</a:t>
            </a:r>
          </a:p>
          <a:p>
            <a:pPr lvl="1"/>
            <a:r>
              <a:rPr lang="zh-CN" altLang="en-US" dirty="0"/>
              <a:t>页面下方加载测试用例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802F8-006F-4F97-84D0-5642F436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39" y="1466240"/>
            <a:ext cx="5843042" cy="27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22" grpId="0" animBg="1"/>
      <p:bldP spid="23" grpId="0" animBg="1"/>
      <p:bldP spid="16" grpId="0"/>
      <p:bldP spid="18" grpId="0" animBg="1"/>
      <p:bldP spid="19" grpId="0" animBg="1"/>
      <p:bldP spid="20" grpId="0" animBg="1"/>
      <p:bldP spid="2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5371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主要功能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—— 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题目详情页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直接连接符 7"/>
          <p:cNvSpPr/>
          <p:nvPr/>
        </p:nvSpPr>
        <p:spPr>
          <a:xfrm>
            <a:off x="1044530" y="1559859"/>
            <a:ext cx="0" cy="3795712"/>
          </a:xfrm>
          <a:prstGeom prst="line">
            <a:avLst/>
          </a:prstGeom>
          <a:solidFill>
            <a:schemeClr val="accent1">
              <a:lumMod val="50000"/>
            </a:schemeClr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755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2"/>
          <p:cNvSpPr>
            <a:spLocks noChangeArrowheads="1"/>
          </p:cNvSpPr>
          <p:nvPr/>
        </p:nvSpPr>
        <p:spPr bwMode="auto">
          <a:xfrm>
            <a:off x="961186" y="2000803"/>
            <a:ext cx="166690" cy="16903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8"/>
          <p:cNvSpPr>
            <a:spLocks noChangeArrowheads="1"/>
          </p:cNvSpPr>
          <p:nvPr/>
        </p:nvSpPr>
        <p:spPr bwMode="auto">
          <a:xfrm>
            <a:off x="961186" y="3195777"/>
            <a:ext cx="166690" cy="1666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9"/>
          <p:cNvSpPr>
            <a:spLocks noChangeArrowheads="1"/>
          </p:cNvSpPr>
          <p:nvPr/>
        </p:nvSpPr>
        <p:spPr bwMode="auto">
          <a:xfrm>
            <a:off x="961186" y="4392545"/>
            <a:ext cx="166690" cy="1655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2564" y="1136863"/>
            <a:ext cx="503124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下载附件</a:t>
            </a:r>
          </a:p>
          <a:p>
            <a:pPr lvl="1"/>
            <a:r>
              <a:rPr lang="zh-CN" altLang="en-US" dirty="0"/>
              <a:t>用户点击附件图标，可以下载附件到本地</a:t>
            </a:r>
          </a:p>
          <a:p>
            <a:r>
              <a:rPr lang="zh-CN" altLang="en-US" dirty="0"/>
              <a:t>提交代码</a:t>
            </a:r>
          </a:p>
          <a:p>
            <a:pPr lvl="1"/>
            <a:r>
              <a:rPr lang="zh-CN" altLang="en-US" dirty="0"/>
              <a:t>用户点击“提交按钮”，页面上传答案。</a:t>
            </a:r>
          </a:p>
          <a:p>
            <a:pPr lvl="1"/>
            <a:r>
              <a:rPr lang="zh-CN" altLang="en-US" dirty="0"/>
              <a:t>上传成功，页面显示成功提交标签；</a:t>
            </a:r>
            <a:br>
              <a:rPr lang="zh-CN" altLang="en-US" dirty="0"/>
            </a:br>
            <a:r>
              <a:rPr lang="zh-CN" altLang="en-US" dirty="0"/>
              <a:t>或上传失败，页面显示未成功提交标签</a:t>
            </a:r>
          </a:p>
          <a:p>
            <a:r>
              <a:rPr lang="zh-CN" altLang="en-US" dirty="0"/>
              <a:t>返回主页面</a:t>
            </a:r>
          </a:p>
          <a:p>
            <a:pPr lvl="1"/>
            <a:r>
              <a:rPr lang="zh-CN" altLang="en-US" dirty="0"/>
              <a:t>用户点击“返回”按钮</a:t>
            </a:r>
          </a:p>
          <a:p>
            <a:pPr lvl="1"/>
            <a:r>
              <a:rPr lang="zh-CN" altLang="en-US" dirty="0"/>
              <a:t>页面跳转至个人界面</a:t>
            </a:r>
          </a:p>
          <a:p>
            <a:r>
              <a:rPr lang="zh-CN" altLang="en-US" dirty="0"/>
              <a:t>标签切换</a:t>
            </a:r>
          </a:p>
          <a:p>
            <a:pPr lvl="1"/>
            <a:r>
              <a:rPr lang="zh-CN" altLang="en-US" dirty="0"/>
              <a:t>用户点击“题目描述”</a:t>
            </a:r>
          </a:p>
          <a:p>
            <a:pPr lvl="1"/>
            <a:r>
              <a:rPr lang="zh-CN" altLang="en-US" dirty="0"/>
              <a:t>页面局部切换至题目描述内容</a:t>
            </a:r>
          </a:p>
          <a:p>
            <a:pPr lvl="1"/>
            <a:r>
              <a:rPr lang="zh-CN" altLang="en-US" dirty="0"/>
              <a:t>用户点击“提交记录”</a:t>
            </a:r>
          </a:p>
          <a:p>
            <a:pPr lvl="1"/>
            <a:r>
              <a:rPr lang="zh-CN" altLang="en-US" dirty="0"/>
              <a:t>页面局部切换至提交记录内容</a:t>
            </a:r>
          </a:p>
          <a:p>
            <a:r>
              <a:rPr lang="zh-CN" altLang="en-US" dirty="0"/>
              <a:t>题目切换</a:t>
            </a:r>
          </a:p>
          <a:p>
            <a:pPr lvl="1"/>
            <a:r>
              <a:rPr lang="zh-CN" altLang="en-US" dirty="0"/>
              <a:t>用户点击“上一题”按钮</a:t>
            </a:r>
          </a:p>
          <a:p>
            <a:pPr lvl="1"/>
            <a:r>
              <a:rPr lang="zh-CN" altLang="en-US" dirty="0"/>
              <a:t>页面切换至该题目列表的上一道题目</a:t>
            </a:r>
          </a:p>
          <a:p>
            <a:pPr lvl="1"/>
            <a:r>
              <a:rPr lang="zh-CN" altLang="en-US" dirty="0"/>
              <a:t>用户点击“下一题”按钮</a:t>
            </a:r>
          </a:p>
          <a:p>
            <a:pPr lvl="1"/>
            <a:r>
              <a:rPr lang="zh-CN" altLang="en-US" dirty="0"/>
              <a:t>页面切换至该题目列表的下一道题目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2A05C8-043E-47D5-BDF8-23CCAA21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88" y="2922926"/>
            <a:ext cx="6543781" cy="31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22" grpId="0" animBg="1"/>
      <p:bldP spid="23" grpId="0" animBg="1"/>
      <p:bldP spid="16" grpId="0"/>
      <p:bldP spid="18" grpId="0" animBg="1"/>
      <p:bldP spid="19" grpId="0" animBg="1"/>
      <p:bldP spid="20" grpId="0" animBg="1"/>
      <p:bldP spid="21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6192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主要功能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—— 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提交结果列表页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直接连接符 7"/>
          <p:cNvSpPr/>
          <p:nvPr/>
        </p:nvSpPr>
        <p:spPr>
          <a:xfrm>
            <a:off x="1044530" y="1559859"/>
            <a:ext cx="0" cy="3795712"/>
          </a:xfrm>
          <a:prstGeom prst="line">
            <a:avLst/>
          </a:prstGeom>
          <a:solidFill>
            <a:schemeClr val="accent1">
              <a:lumMod val="50000"/>
            </a:schemeClr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755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2"/>
          <p:cNvSpPr>
            <a:spLocks noChangeArrowheads="1"/>
          </p:cNvSpPr>
          <p:nvPr/>
        </p:nvSpPr>
        <p:spPr bwMode="auto">
          <a:xfrm>
            <a:off x="961186" y="2000803"/>
            <a:ext cx="166690" cy="16903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8"/>
          <p:cNvSpPr>
            <a:spLocks noChangeArrowheads="1"/>
          </p:cNvSpPr>
          <p:nvPr/>
        </p:nvSpPr>
        <p:spPr bwMode="auto">
          <a:xfrm>
            <a:off x="961186" y="3195777"/>
            <a:ext cx="166690" cy="1666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9"/>
          <p:cNvSpPr>
            <a:spLocks noChangeArrowheads="1"/>
          </p:cNvSpPr>
          <p:nvPr/>
        </p:nvSpPr>
        <p:spPr bwMode="auto">
          <a:xfrm>
            <a:off x="961186" y="4392545"/>
            <a:ext cx="166690" cy="1655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1278204" y="4340032"/>
            <a:ext cx="45237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查看提交记录</a:t>
            </a:r>
          </a:p>
          <a:p>
            <a:pPr lvl="1"/>
            <a:r>
              <a:rPr lang="zh-CN" altLang="en-US" noProof="0" dirty="0">
                <a:sym typeface="Arial" panose="020B0604020202020204" pitchFamily="34" charset="0"/>
              </a:rPr>
              <a:t>通过列表的形式将用户的提交记录进行展示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F1D331-850E-4A4C-84BC-C24EAA2B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47" y="1730002"/>
            <a:ext cx="6096001" cy="2847558"/>
          </a:xfrm>
          <a:prstGeom prst="rect">
            <a:avLst/>
          </a:prstGeom>
        </p:spPr>
      </p:pic>
      <p:sp>
        <p:nvSpPr>
          <p:cNvPr id="30" name="矩形 57">
            <a:extLst>
              <a:ext uri="{FF2B5EF4-FFF2-40B4-BE49-F238E27FC236}">
                <a16:creationId xmlns:a16="http://schemas.microsoft.com/office/drawing/2014/main" id="{6BD816DE-05AB-4133-AB43-5255E993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20" y="3096990"/>
            <a:ext cx="45237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返回个人中心</a:t>
            </a:r>
          </a:p>
          <a:p>
            <a:pPr lvl="1"/>
            <a:r>
              <a:rPr lang="zh-CN" altLang="en-US" dirty="0"/>
              <a:t>用户点击“个人中心”按钮</a:t>
            </a:r>
          </a:p>
          <a:p>
            <a:pPr lvl="1"/>
            <a:r>
              <a:rPr lang="zh-CN" altLang="en-US" dirty="0"/>
              <a:t>页面跳转至个人中心界面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矩形 57">
            <a:extLst>
              <a:ext uri="{FF2B5EF4-FFF2-40B4-BE49-F238E27FC236}">
                <a16:creationId xmlns:a16="http://schemas.microsoft.com/office/drawing/2014/main" id="{D9295CCC-1AB3-4830-A6B2-A2F3537A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20" y="2066751"/>
            <a:ext cx="45237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返回主页面</a:t>
            </a:r>
          </a:p>
          <a:p>
            <a:pPr lvl="1"/>
            <a:r>
              <a:rPr lang="zh-CN" altLang="en-US" dirty="0"/>
              <a:t>用户点击“返回”按钮</a:t>
            </a:r>
          </a:p>
          <a:p>
            <a:pPr lvl="1"/>
            <a:r>
              <a:rPr lang="zh-CN" altLang="en-US" dirty="0"/>
              <a:t>页面跳转至个人界面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22" grpId="0" animBg="1"/>
      <p:bldP spid="23" grpId="0" animBg="1"/>
      <p:bldP spid="16" grpId="0"/>
      <p:bldP spid="18" grpId="0" animBg="1"/>
      <p:bldP spid="19" grpId="0" animBg="1"/>
      <p:bldP spid="20" grpId="0" animBg="1"/>
      <p:bldP spid="21" grpId="0" animBg="1"/>
      <p:bldP spid="24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954693" y="1398179"/>
            <a:ext cx="3564243" cy="3473015"/>
          </a:xfrm>
          <a:prstGeom prst="ellipse">
            <a:avLst/>
          </a:prstGeom>
          <a:solidFill>
            <a:srgbClr val="798AB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685632" y="2167312"/>
            <a:ext cx="2159876" cy="2159876"/>
          </a:xfrm>
          <a:prstGeom prst="ellipse">
            <a:avLst/>
          </a:prstGeom>
          <a:solidFill>
            <a:srgbClr val="B1DEE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flipH="1">
            <a:off x="10662217" y="1842988"/>
            <a:ext cx="2159876" cy="215987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1336981" y="4353908"/>
            <a:ext cx="987711" cy="987711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9508182" y="5187511"/>
            <a:ext cx="1039735" cy="1039735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75614" y="-170721"/>
            <a:ext cx="1039735" cy="1039735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1435" y="-354898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21152" y="2891672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38189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2" grpId="0" animBg="1"/>
      <p:bldP spid="2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-241214" y="4524969"/>
            <a:ext cx="987711" cy="987711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528014" y="5583074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00331" y="-279924"/>
            <a:ext cx="1039735" cy="1039735"/>
          </a:xfrm>
          <a:prstGeom prst="ellipse">
            <a:avLst/>
          </a:prstGeom>
          <a:solidFill>
            <a:srgbClr val="DFF1F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17591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26523" y="6204386"/>
            <a:ext cx="2030336" cy="2030336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0233921" y="5669542"/>
            <a:ext cx="2468356" cy="2468356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9508182" y="5187511"/>
            <a:ext cx="1039735" cy="1039735"/>
          </a:xfrm>
          <a:prstGeom prst="ellipse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9125475" y="6594124"/>
            <a:ext cx="1039735" cy="1039735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6825942" y="6204386"/>
            <a:ext cx="2030336" cy="2030336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47332" y="941377"/>
            <a:ext cx="756614" cy="618482"/>
          </a:xfrm>
          <a:prstGeom prst="ellipse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735891" y="-611345"/>
            <a:ext cx="1471782" cy="1482328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4785" y="43035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遇到的困难和解决的办法</a:t>
            </a:r>
          </a:p>
        </p:txBody>
      </p:sp>
      <p:sp>
        <p:nvSpPr>
          <p:cNvPr id="15" name="椭圆 14"/>
          <p:cNvSpPr/>
          <p:nvPr/>
        </p:nvSpPr>
        <p:spPr>
          <a:xfrm>
            <a:off x="2215455" y="2507510"/>
            <a:ext cx="1246954" cy="1246954"/>
          </a:xfrm>
          <a:prstGeom prst="ellipse">
            <a:avLst/>
          </a:prstGeom>
          <a:noFill/>
          <a:ln w="19050">
            <a:solidFill>
              <a:srgbClr val="B54B48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MH_Other_2"/>
          <p:cNvSpPr/>
          <p:nvPr/>
        </p:nvSpPr>
        <p:spPr>
          <a:xfrm>
            <a:off x="2301564" y="2600707"/>
            <a:ext cx="1074737" cy="1074737"/>
          </a:xfrm>
          <a:prstGeom prst="ellipse">
            <a:avLst/>
          </a:prstGeom>
          <a:solidFill>
            <a:srgbClr val="B5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2" charset="0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  <p:sp>
        <p:nvSpPr>
          <p:cNvPr id="18" name="MH_Other_4"/>
          <p:cNvSpPr/>
          <p:nvPr/>
        </p:nvSpPr>
        <p:spPr>
          <a:xfrm>
            <a:off x="4329278" y="2600707"/>
            <a:ext cx="1074737" cy="10747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2" charset="0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19" name="MH_Other_6"/>
          <p:cNvSpPr/>
          <p:nvPr/>
        </p:nvSpPr>
        <p:spPr>
          <a:xfrm>
            <a:off x="6356992" y="2600707"/>
            <a:ext cx="1077913" cy="1074737"/>
          </a:xfrm>
          <a:prstGeom prst="ellipse">
            <a:avLst/>
          </a:prstGeom>
          <a:solidFill>
            <a:srgbClr val="B5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2" charset="0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0" name="MH_Other_8"/>
          <p:cNvSpPr/>
          <p:nvPr/>
        </p:nvSpPr>
        <p:spPr>
          <a:xfrm>
            <a:off x="8387882" y="2600707"/>
            <a:ext cx="1074738" cy="10747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2" charset="0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4" name="等腰三角形 23"/>
          <p:cNvSpPr/>
          <p:nvPr/>
        </p:nvSpPr>
        <p:spPr>
          <a:xfrm rot="10800000">
            <a:off x="2734951" y="3872294"/>
            <a:ext cx="220663" cy="188913"/>
          </a:xfrm>
          <a:prstGeom prst="triangle">
            <a:avLst/>
          </a:prstGeom>
          <a:solidFill>
            <a:srgbClr val="B5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4764650" y="3872294"/>
            <a:ext cx="220663" cy="1889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6794349" y="3872294"/>
            <a:ext cx="220663" cy="188913"/>
          </a:xfrm>
          <a:prstGeom prst="triangle">
            <a:avLst/>
          </a:prstGeom>
          <a:solidFill>
            <a:srgbClr val="B5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8824048" y="3872294"/>
            <a:ext cx="220663" cy="1889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57"/>
          <p:cNvSpPr>
            <a:spLocks noChangeArrowheads="1"/>
          </p:cNvSpPr>
          <p:nvPr/>
        </p:nvSpPr>
        <p:spPr bwMode="auto">
          <a:xfrm>
            <a:off x="1940342" y="4296869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环境配置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矩形 57"/>
          <p:cNvSpPr>
            <a:spLocks noChangeArrowheads="1"/>
          </p:cNvSpPr>
          <p:nvPr/>
        </p:nvSpPr>
        <p:spPr bwMode="auto">
          <a:xfrm>
            <a:off x="3972025" y="4296869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数据库处理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矩形 57"/>
          <p:cNvSpPr>
            <a:spLocks noChangeArrowheads="1"/>
          </p:cNvSpPr>
          <p:nvPr/>
        </p:nvSpPr>
        <p:spPr bwMode="auto">
          <a:xfrm>
            <a:off x="6003708" y="4296869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前后端数据传输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矩形 57"/>
          <p:cNvSpPr>
            <a:spLocks noChangeArrowheads="1"/>
          </p:cNvSpPr>
          <p:nvPr/>
        </p:nvSpPr>
        <p:spPr bwMode="auto">
          <a:xfrm>
            <a:off x="8035391" y="4296869"/>
            <a:ext cx="180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命名规范问题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43169" y="2507510"/>
            <a:ext cx="1246954" cy="1246954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270883" y="2507510"/>
            <a:ext cx="1246954" cy="1246954"/>
          </a:xfrm>
          <a:prstGeom prst="ellipse">
            <a:avLst/>
          </a:prstGeom>
          <a:noFill/>
          <a:ln w="19050">
            <a:solidFill>
              <a:srgbClr val="B54B48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298597" y="2507510"/>
            <a:ext cx="1246954" cy="1246954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21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22" grpId="0" animBg="1"/>
      <p:bldP spid="23" grpId="0" animBg="1"/>
      <p:bldP spid="16" grpId="0"/>
      <p:bldP spid="15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9" grpId="0"/>
      <p:bldP spid="31" grpId="0"/>
      <p:bldP spid="33" grpId="0"/>
      <p:bldP spid="35" grpId="0"/>
      <p:bldP spid="39" grpId="0" animBg="1"/>
      <p:bldP spid="40" grpId="0" animBg="1"/>
      <p:bldP spid="4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644</Words>
  <Application>Microsoft Office PowerPoint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慧斌</cp:lastModifiedBy>
  <cp:revision>99</cp:revision>
  <dcterms:created xsi:type="dcterms:W3CDTF">2015-05-05T08:02:00Z</dcterms:created>
  <dcterms:modified xsi:type="dcterms:W3CDTF">2019-06-05T01:12:54Z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