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E11D1D6-D10C-4F73-9859-07BB068DAAB5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6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9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98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2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6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4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3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4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22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4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3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Rapport d’optimisation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Projet La Panthère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517" y="1051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Comme vous pouvez le constater nous avons remplacé les images par le texte ainsi améliorant l’accessibilité sans porter préjudice à l’aspect visuel de blocks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9" y="2123089"/>
            <a:ext cx="10523015" cy="4614041"/>
          </a:xfrm>
        </p:spPr>
      </p:pic>
    </p:spTree>
    <p:extLst>
      <p:ext uri="{BB962C8B-B14F-4D97-AF65-F5344CB8AC3E}">
        <p14:creationId xmlns:p14="http://schemas.microsoft.com/office/powerpoint/2010/main" val="26069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331779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Optimisation des images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Il est important que nos images soient le moins lourdes possible tout en préservant la qualitée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Pour cela nous avons converti les jpeg/png en webp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437" y="5948854"/>
            <a:ext cx="8596668" cy="90914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Network avant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" y="0"/>
            <a:ext cx="11508827" cy="5838496"/>
          </a:xfrm>
        </p:spPr>
      </p:pic>
    </p:spTree>
    <p:extLst>
      <p:ext uri="{BB962C8B-B14F-4D97-AF65-F5344CB8AC3E}">
        <p14:creationId xmlns:p14="http://schemas.microsoft.com/office/powerpoint/2010/main" val="422182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437" y="5948854"/>
            <a:ext cx="8596668" cy="90914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Network après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0" y="226685"/>
            <a:ext cx="9207711" cy="5753565"/>
          </a:xfrm>
        </p:spPr>
      </p:pic>
    </p:spTree>
    <p:extLst>
      <p:ext uri="{BB962C8B-B14F-4D97-AF65-F5344CB8AC3E}">
        <p14:creationId xmlns:p14="http://schemas.microsoft.com/office/powerpoint/2010/main" val="25609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On peut constater que nous n’avons plus </a:t>
            </a:r>
            <a:r>
              <a:rPr lang="fr-FR" dirty="0" smtClean="0">
                <a:solidFill>
                  <a:srgbClr val="FF0000"/>
                </a:solidFill>
              </a:rPr>
              <a:t>Load 334ms 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En revanche le poids des images est passé de 8,7mb à 981kb ce qui reduis fortement le temps de chargement de notre site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Il y a beaucoup trop de choses inutiles en bas de la page comme partenaires, annuaires.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33341"/>
            <a:ext cx="8596312" cy="3681861"/>
          </a:xfrm>
        </p:spPr>
      </p:pic>
    </p:spTree>
    <p:extLst>
      <p:ext uri="{BB962C8B-B14F-4D97-AF65-F5344CB8AC3E}">
        <p14:creationId xmlns:p14="http://schemas.microsoft.com/office/powerpoint/2010/main" val="391140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Ainsi que le texte invisible de la meme couleur que le fond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3" y="2406868"/>
            <a:ext cx="8339809" cy="3919918"/>
          </a:xfrm>
        </p:spPr>
      </p:pic>
    </p:spTree>
    <p:extLst>
      <p:ext uri="{BB962C8B-B14F-4D97-AF65-F5344CB8AC3E}">
        <p14:creationId xmlns:p14="http://schemas.microsoft.com/office/powerpoint/2010/main" val="8642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51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Nous avons donc : * Enlevé te lexte invisible</a:t>
            </a:r>
            <a:br>
              <a:rPr lang="fr-FR" sz="2800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chemeClr val="tx1"/>
                </a:solidFill>
              </a:rPr>
              <a:t>* Changé la couleur du texte ; La Panthère... Pour une meillieure visibilitée (SEO)</a:t>
            </a:r>
            <a:br>
              <a:rPr lang="fr-FR" sz="2800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chemeClr val="tx1"/>
                </a:solidFill>
              </a:rPr>
              <a:t>*Mis le nom des réseaux sociaux pour augmenter la visibilitée et améliorer la comprehension des utilisateurs</a:t>
            </a:r>
            <a:br>
              <a:rPr lang="fr-FR" sz="2800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chemeClr val="tx1"/>
                </a:solidFill>
              </a:rPr>
              <a:t>*Enlevé tous les liens de annuaires, partenaires.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3" y="2498479"/>
            <a:ext cx="7478411" cy="4033300"/>
          </a:xfrm>
        </p:spPr>
      </p:pic>
    </p:spTree>
    <p:extLst>
      <p:ext uri="{BB962C8B-B14F-4D97-AF65-F5344CB8AC3E}">
        <p14:creationId xmlns:p14="http://schemas.microsoft.com/office/powerpoint/2010/main" val="40035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782" y="1366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Il est préférable de opter pour le texte &lt;p&gt; plutot que des images pour optimiser le chargement du site (accessibilité)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5" y="1755227"/>
            <a:ext cx="9668264" cy="4877894"/>
          </a:xfrm>
        </p:spPr>
      </p:pic>
    </p:spTree>
    <p:extLst>
      <p:ext uri="{BB962C8B-B14F-4D97-AF65-F5344CB8AC3E}">
        <p14:creationId xmlns:p14="http://schemas.microsoft.com/office/powerpoint/2010/main" val="19375567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55</TotalTime>
  <Words>108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Rapport d’optimisation</vt:lpstr>
      <vt:lpstr>Optimisation des images Il est important que nos images soient le moins lourdes possible tout en préservant la qualitée Pour cela nous avons converti les jpeg/png en webp</vt:lpstr>
      <vt:lpstr>Network avant</vt:lpstr>
      <vt:lpstr>Network après</vt:lpstr>
      <vt:lpstr>On peut constater que nous n’avons plus Load 334ms  En revanche le poids des images est passé de 8,7mb à 981kb ce qui reduis fortement le temps de chargement de notre site</vt:lpstr>
      <vt:lpstr>Il y a beaucoup trop de choses inutiles en bas de la page comme partenaires, annuaires.</vt:lpstr>
      <vt:lpstr>Ainsi que le texte invisible de la meme couleur que le fond</vt:lpstr>
      <vt:lpstr>Nous avons donc : * Enlevé te lexte invisible * Changé la couleur du texte ; La Panthère... Pour une meillieure visibilitée (SEO) *Mis le nom des réseaux sociaux pour augmenter la visibilitée et améliorer la comprehension des utilisateurs *Enlevé tous les liens de annuaires, partenaires.</vt:lpstr>
      <vt:lpstr>Il est préférable de opter pour le texte &lt;p&gt; plutot que des images pour optimiser le chargement du site (accessibilité)</vt:lpstr>
      <vt:lpstr>Comme vous pouvez le constater nous avons remplacé les images par le texte ainsi améliorant l’accessibilité sans porter préjudice à l’aspect visuel de blocks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</dc:title>
  <dc:creator>Nestor Kropevnetskiy</dc:creator>
  <cp:lastModifiedBy>Nestor Kropevnetskiy</cp:lastModifiedBy>
  <cp:revision>6</cp:revision>
  <dcterms:created xsi:type="dcterms:W3CDTF">2022-07-17T11:44:12Z</dcterms:created>
  <dcterms:modified xsi:type="dcterms:W3CDTF">2022-07-17T12:39:38Z</dcterms:modified>
</cp:coreProperties>
</file>