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E91-235C-42EF-801D-DF4F6ED0BA64}" type="datetimeFigureOut">
              <a:rPr lang="th-TH" smtClean="0"/>
              <a:t>05/09/61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D047-4024-4193-8262-B097D573A4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567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E91-235C-42EF-801D-DF4F6ED0BA64}" type="datetimeFigureOut">
              <a:rPr lang="th-TH" smtClean="0"/>
              <a:t>05/09/61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D047-4024-4193-8262-B097D573A4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4528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E91-235C-42EF-801D-DF4F6ED0BA64}" type="datetimeFigureOut">
              <a:rPr lang="th-TH" smtClean="0"/>
              <a:t>05/09/61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D047-4024-4193-8262-B097D573A4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73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E91-235C-42EF-801D-DF4F6ED0BA64}" type="datetimeFigureOut">
              <a:rPr lang="th-TH" smtClean="0"/>
              <a:t>05/09/61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D047-4024-4193-8262-B097D573A4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45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E91-235C-42EF-801D-DF4F6ED0BA64}" type="datetimeFigureOut">
              <a:rPr lang="th-TH" smtClean="0"/>
              <a:t>05/09/61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D047-4024-4193-8262-B097D573A4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11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E91-235C-42EF-801D-DF4F6ED0BA64}" type="datetimeFigureOut">
              <a:rPr lang="th-TH" smtClean="0"/>
              <a:t>05/09/61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D047-4024-4193-8262-B097D573A4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92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E91-235C-42EF-801D-DF4F6ED0BA64}" type="datetimeFigureOut">
              <a:rPr lang="th-TH" smtClean="0"/>
              <a:t>05/09/61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D047-4024-4193-8262-B097D573A4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011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E91-235C-42EF-801D-DF4F6ED0BA64}" type="datetimeFigureOut">
              <a:rPr lang="th-TH" smtClean="0"/>
              <a:t>05/09/61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D047-4024-4193-8262-B097D573A4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79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E91-235C-42EF-801D-DF4F6ED0BA64}" type="datetimeFigureOut">
              <a:rPr lang="th-TH" smtClean="0"/>
              <a:t>05/09/61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D047-4024-4193-8262-B097D573A4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651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E91-235C-42EF-801D-DF4F6ED0BA64}" type="datetimeFigureOut">
              <a:rPr lang="th-TH" smtClean="0"/>
              <a:t>05/09/61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D047-4024-4193-8262-B097D573A4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7114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E91-235C-42EF-801D-DF4F6ED0BA64}" type="datetimeFigureOut">
              <a:rPr lang="th-TH" smtClean="0"/>
              <a:t>05/09/61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6D047-4024-4193-8262-B097D573A4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44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E3E91-235C-42EF-801D-DF4F6ED0BA64}" type="datetimeFigureOut">
              <a:rPr lang="th-TH" smtClean="0"/>
              <a:t>05/09/61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6D047-4024-4193-8262-B097D573A41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6941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SHIBA\Desktop\5a2fec8a7d71e7.40053046151309018651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62" y="-1268"/>
            <a:ext cx="9164962" cy="68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OSHIBA\Downloads\kisspng-cartoon-vertebrate-clip-art-fish-5ab654d3999c03.725070821521898707629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3610">
            <a:off x="2962430" y="942870"/>
            <a:ext cx="3240360" cy="259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OSHIBA\Desktop\target-center-red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07082">
            <a:off x="3043037" y="761876"/>
            <a:ext cx="3236185" cy="32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137014" y="3717032"/>
            <a:ext cx="6849009" cy="103797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FF0000">
                    <a:alpha val="95000"/>
                  </a:srgb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04b_11" pitchFamily="2" charset="0"/>
              </a:rPr>
              <a:t>FISH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04b_11" pitchFamily="2" charset="0"/>
              </a:rPr>
              <a:t> </a:t>
            </a:r>
            <a:b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04b_11" pitchFamily="2" charset="0"/>
              </a:rPr>
            </a:b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04b_11" pitchFamily="2" charset="0"/>
              </a:rPr>
              <a:t>HUNTING</a:t>
            </a:r>
            <a:endParaRPr lang="th-TH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04b_1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TOSHIBA\Desktop\5a2fec8a7d71e7.40053046151309018651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62" y="-1268"/>
            <a:ext cx="9164962" cy="68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21059" y="4077072"/>
            <a:ext cx="8280920" cy="136815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rgbClr val="FFFF00"/>
                </a:solidFill>
                <a:latin typeface="04b_11" pitchFamily="2" charset="0"/>
              </a:rPr>
              <a:t>GAME NAME: </a:t>
            </a:r>
            <a:r>
              <a:rPr lang="en-US" sz="2600" dirty="0" smtClean="0">
                <a:latin typeface="04b_11" pitchFamily="2" charset="0"/>
              </a:rPr>
              <a:t>FISH HUNTING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FF00"/>
                </a:solidFill>
                <a:latin typeface="04b_11" pitchFamily="2" charset="0"/>
              </a:rPr>
              <a:t>ENGINE:</a:t>
            </a:r>
            <a:r>
              <a:rPr lang="th-TH" sz="2600" dirty="0" smtClean="0">
                <a:solidFill>
                  <a:srgbClr val="FFFF00"/>
                </a:solidFill>
                <a:latin typeface="04b_11" pitchFamily="2" charset="0"/>
              </a:rPr>
              <a:t> </a:t>
            </a:r>
            <a:r>
              <a:rPr lang="en-US" sz="2600" dirty="0" smtClean="0">
                <a:solidFill>
                  <a:srgbClr val="FFFF00"/>
                </a:solidFill>
                <a:latin typeface="04b_11" pitchFamily="2" charset="0"/>
              </a:rPr>
              <a:t> </a:t>
            </a:r>
            <a:r>
              <a:rPr lang="en-US" sz="2600" dirty="0" smtClean="0">
                <a:latin typeface="04b_11" pitchFamily="2" charset="0"/>
              </a:rPr>
              <a:t>SCRATCH</a:t>
            </a:r>
            <a:endParaRPr lang="th-TH" sz="2600" dirty="0">
              <a:latin typeface="04b_11" pitchFamily="2" charset="0"/>
            </a:endParaRPr>
          </a:p>
        </p:txBody>
      </p:sp>
      <p:pic>
        <p:nvPicPr>
          <p:cNvPr id="2050" name="Picture 2" descr="C:\Users\TOSHIBA\Desktop\40537129_262535447722057_5236200445386424320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6632"/>
            <a:ext cx="4968552" cy="37295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149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2520" cy="6839237"/>
          </a:xfrm>
        </p:spPr>
      </p:pic>
    </p:spTree>
    <p:extLst>
      <p:ext uri="{BB962C8B-B14F-4D97-AF65-F5344CB8AC3E}">
        <p14:creationId xmlns:p14="http://schemas.microsoft.com/office/powerpoint/2010/main" val="215329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OSHIBA\Desktop\5a2fec8a7d71e7.40053046151309018651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40"/>
            <a:ext cx="9164962" cy="68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67681" y="2883374"/>
            <a:ext cx="8229600" cy="1143000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7200" dirty="0" smtClean="0">
                <a:latin typeface="04b_11" pitchFamily="2" charset="0"/>
              </a:rPr>
              <a:t>RULE!</a:t>
            </a:r>
            <a:endParaRPr lang="th-TH" sz="7200" b="1" dirty="0">
              <a:latin typeface="04b_1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07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OSHIBA\Desktop\5a2fec8a7d71e7.40053046151309018651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40"/>
            <a:ext cx="9164962" cy="68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208249" y="2518770"/>
            <a:ext cx="8748464" cy="1872208"/>
          </a:xfr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04b_11" pitchFamily="2" charset="0"/>
              </a:rPr>
              <a:t>1.SHOOTING AT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  <a:latin typeface="04b_11" pitchFamily="2" charset="0"/>
              </a:rPr>
              <a:t>THE</a:t>
            </a:r>
            <a:r>
              <a:rPr lang="en-US" dirty="0" smtClean="0">
                <a:latin typeface="04b_11" pitchFamily="2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04b_11" pitchFamily="2" charset="0"/>
              </a:rPr>
              <a:t>YELLOW FISH </a:t>
            </a:r>
            <a:r>
              <a:rPr lang="en-US" dirty="0" smtClean="0">
                <a:latin typeface="04b_11" pitchFamily="2" charset="0"/>
              </a:rPr>
              <a:t>AND </a:t>
            </a:r>
            <a:r>
              <a:rPr lang="en-US" dirty="0" smtClean="0">
                <a:solidFill>
                  <a:srgbClr val="7030A0"/>
                </a:solidFill>
                <a:latin typeface="04b_11" pitchFamily="2" charset="0"/>
              </a:rPr>
              <a:t>THE</a:t>
            </a:r>
            <a:r>
              <a:rPr lang="en-US" dirty="0" smtClean="0">
                <a:latin typeface="04b_11" pitchFamily="2" charset="0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04b_11" pitchFamily="2" charset="0"/>
              </a:rPr>
              <a:t>PURPLE FISH</a:t>
            </a:r>
            <a:endParaRPr lang="th-TH" dirty="0">
              <a:solidFill>
                <a:srgbClr val="7030A0"/>
              </a:solidFill>
              <a:latin typeface="04b_1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TOSHIBA\Desktop\5a2fec8a7d71e7.40053046151309018651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40"/>
            <a:ext cx="9164962" cy="68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9153">
            <a:off x="969806" y="2237127"/>
            <a:ext cx="2111155" cy="1288916"/>
          </a:xfrm>
        </p:spPr>
      </p:pic>
      <p:pic>
        <p:nvPicPr>
          <p:cNvPr id="3074" name="Picture 2" descr="C:\Users\TOSHIBA\Desktop\40511528_284811002122678_7765988577036468224_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4043">
            <a:off x="915413" y="4522534"/>
            <a:ext cx="1800200" cy="156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OSHIBA\Desktop\target-center-red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010" y="1916832"/>
            <a:ext cx="2022785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TOSHIBA\Desktop\target-center-red-h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74" y="4205856"/>
            <a:ext cx="1880750" cy="187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92484" y="2564904"/>
            <a:ext cx="2715820" cy="11079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600" dirty="0" smtClean="0">
                <a:latin typeface="04b_11" pitchFamily="2" charset="0"/>
              </a:rPr>
              <a:t>150</a:t>
            </a:r>
            <a:endParaRPr lang="th-TH" sz="6600" dirty="0">
              <a:latin typeface="04b_11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82481" y="4749614"/>
            <a:ext cx="3240360" cy="11079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6600" dirty="0" smtClean="0">
                <a:latin typeface="04b_11" pitchFamily="2" charset="0"/>
              </a:rPr>
              <a:t>500</a:t>
            </a:r>
            <a:endParaRPr lang="th-TH" sz="6600" dirty="0">
              <a:latin typeface="04b_11" pitchFamily="2" charset="0"/>
            </a:endParaRPr>
          </a:p>
        </p:txBody>
      </p:sp>
      <p:pic>
        <p:nvPicPr>
          <p:cNvPr id="3077" name="Picture 5" descr="C:\Users\TOSHIBA\Desktop\40575727_271184113494710_8716392224629194752_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59" y="548680"/>
            <a:ext cx="5577669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1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OSHIBA\Desktop\5a2fec8a7d71e7.40053046151309018651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40"/>
            <a:ext cx="9164962" cy="68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>
                <a:latin typeface="04b_09" pitchFamily="2" charset="0"/>
              </a:rPr>
              <a:t>2. DO </a:t>
            </a:r>
            <a:r>
              <a:rPr lang="en-US" sz="2800" dirty="0" smtClean="0">
                <a:solidFill>
                  <a:schemeClr val="tx1"/>
                </a:solidFill>
                <a:latin typeface="04b_09" pitchFamily="2" charset="0"/>
              </a:rPr>
              <a:t>NOT</a:t>
            </a:r>
            <a:r>
              <a:rPr lang="en-US" sz="2800" dirty="0" smtClean="0">
                <a:latin typeface="04b_09" pitchFamily="2" charset="0"/>
              </a:rPr>
              <a:t> SHOOTING AT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04b_09" pitchFamily="2" charset="0"/>
              </a:rPr>
              <a:t>SHARK</a:t>
            </a:r>
            <a:endParaRPr lang="th-TH" sz="2800" dirty="0">
              <a:solidFill>
                <a:schemeClr val="tx2">
                  <a:lumMod val="60000"/>
                  <a:lumOff val="40000"/>
                </a:schemeClr>
              </a:solidFill>
              <a:latin typeface="04b_09" pitchFamily="2" charset="0"/>
            </a:endParaRPr>
          </a:p>
        </p:txBody>
      </p:sp>
      <p:pic>
        <p:nvPicPr>
          <p:cNvPr id="5" name="ตัวแทนเนื้อหา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8098">
            <a:off x="2902917" y="2753216"/>
            <a:ext cx="3359127" cy="2301872"/>
          </a:xfrm>
        </p:spPr>
      </p:pic>
      <p:pic>
        <p:nvPicPr>
          <p:cNvPr id="4098" name="Picture 2" descr="C:\Users\TOSHIBA\Desktop\target-center-red-h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64" y="2420888"/>
            <a:ext cx="2913234" cy="290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6077" y="1916832"/>
            <a:ext cx="7272808" cy="45243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04b_09" pitchFamily="2" charset="0"/>
              </a:rPr>
              <a:t>GAME OVER !</a:t>
            </a:r>
            <a:endParaRPr lang="th-TH" sz="9600" dirty="0">
              <a:latin typeface="04b_09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7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OSHIBA\Desktop\5a2fec8a7d71e7.400530461513090186513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62" y="39048"/>
            <a:ext cx="9164962" cy="685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latin typeface="04b_11" pitchFamily="2" charset="0"/>
              </a:rPr>
              <a:t>3. </a:t>
            </a:r>
            <a:r>
              <a:rPr lang="en-US" dirty="0" smtClean="0">
                <a:solidFill>
                  <a:schemeClr val="tx1"/>
                </a:solidFill>
                <a:latin typeface="04b_11" pitchFamily="2" charset="0"/>
              </a:rPr>
              <a:t>ONE</a:t>
            </a:r>
            <a:r>
              <a:rPr lang="en-US" dirty="0" smtClean="0">
                <a:latin typeface="04b_11" pitchFamily="2" charset="0"/>
              </a:rPr>
              <a:t> MINUTE PER </a:t>
            </a:r>
            <a:r>
              <a:rPr lang="en-US" dirty="0" smtClean="0">
                <a:solidFill>
                  <a:schemeClr val="tx1"/>
                </a:solidFill>
                <a:latin typeface="04b_11" pitchFamily="2" charset="0"/>
              </a:rPr>
              <a:t>ROUND</a:t>
            </a:r>
            <a:endParaRPr lang="th-TH" dirty="0">
              <a:solidFill>
                <a:schemeClr val="tx1"/>
              </a:solidFill>
              <a:latin typeface="04b_11" pitchFamily="2" charset="0"/>
            </a:endParaRPr>
          </a:p>
        </p:txBody>
      </p:sp>
      <p:pic>
        <p:nvPicPr>
          <p:cNvPr id="5122" name="Picture 2" descr="C:\Users\TOSHIBA\Desktop\40475534_681858948880165_2839249626362544128_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311" y="3068960"/>
            <a:ext cx="5268415" cy="179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3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200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38</Words>
  <Application>Microsoft Office PowerPoint</Application>
  <PresentationFormat>นำเสนอทางหน้าจอ 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9</vt:i4>
      </vt:variant>
    </vt:vector>
  </HeadingPairs>
  <TitlesOfParts>
    <vt:vector size="10" baseType="lpstr">
      <vt:lpstr>ชุดรูปแบบของ Office</vt:lpstr>
      <vt:lpstr>FISH  HUNTING</vt:lpstr>
      <vt:lpstr>งานนำเสนอ PowerPoint</vt:lpstr>
      <vt:lpstr>งานนำเสนอ PowerPoint</vt:lpstr>
      <vt:lpstr>RULE!</vt:lpstr>
      <vt:lpstr>งานนำเสนอ PowerPoint</vt:lpstr>
      <vt:lpstr>งานนำเสนอ PowerPoint</vt:lpstr>
      <vt:lpstr>2. DO NOT SHOOTING AT SHARK</vt:lpstr>
      <vt:lpstr>3. ONE MINUTE PER ROUND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 HUNTING</dc:title>
  <dc:creator>TOSHIBA</dc:creator>
  <cp:lastModifiedBy>TOSHIBA</cp:lastModifiedBy>
  <cp:revision>7</cp:revision>
  <dcterms:created xsi:type="dcterms:W3CDTF">2018-09-04T17:17:02Z</dcterms:created>
  <dcterms:modified xsi:type="dcterms:W3CDTF">2018-09-04T18:28:07Z</dcterms:modified>
</cp:coreProperties>
</file>