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3" r:id="rId4"/>
    <p:sldId id="258" r:id="rId5"/>
    <p:sldId id="262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8427D-2C84-4A02-B5F5-EBA56655E22F}" type="datetimeFigureOut">
              <a:rPr lang="de-AT" smtClean="0"/>
              <a:t>03.06.2025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336C5-7638-4C3D-A791-5A50AF75752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764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336C5-7638-4C3D-A791-5A50AF757520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5512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336C5-7638-4C3D-A791-5A50AF757520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4518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336C5-7638-4C3D-A791-5A50AF757520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561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21BAD-053A-24A9-B317-6BA99FA6F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4C9DE2-CB30-59D8-9B56-9559E7CB7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6E59D8-26D4-5165-4243-E6E0C538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E94-D0E6-4ECB-BC53-FDF568F1256B}" type="datetimeFigureOut">
              <a:rPr lang="de-AT" smtClean="0"/>
              <a:t>03.06.2025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473105-6E65-2E90-65F1-DC165E75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A4EFEA-C536-7F77-A15F-32299348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D6A0-5C61-45E7-A53D-C6969943733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607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7FBCD3-7BDB-88D1-B481-127DC140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8EF554-F4C7-85C9-5F02-F623A9AC0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ACBB22-BE95-109B-B13C-49FD311A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E94-D0E6-4ECB-BC53-FDF568F1256B}" type="datetimeFigureOut">
              <a:rPr lang="de-AT" smtClean="0"/>
              <a:t>03.06.2025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879733-9289-1C06-2AB3-9A884FD7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C511D8-8B58-A6AB-C022-6D5C0C9F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D6A0-5C61-45E7-A53D-C6969943733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976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6230AC-AE7B-E671-DF17-237EC0FD1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5B18A7-49D2-3674-41A2-632C41D8F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AAEA73-356A-5308-BE05-1C58899A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E94-D0E6-4ECB-BC53-FDF568F1256B}" type="datetimeFigureOut">
              <a:rPr lang="de-AT" smtClean="0"/>
              <a:t>03.06.2025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334C0A-0FEB-B589-7762-B42D9781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5A5E01-36DB-DC09-B983-51DED98F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D6A0-5C61-45E7-A53D-C6969943733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678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68CA3C-592E-9EA1-B5F0-F10713E6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F7FD18-3067-CD97-62D6-16F33089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5F27C3-549D-76D8-12CF-8FB10760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E94-D0E6-4ECB-BC53-FDF568F1256B}" type="datetimeFigureOut">
              <a:rPr lang="de-AT" smtClean="0"/>
              <a:t>03.06.2025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912AA2-BE48-9222-D653-A30EEEA2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01E481-0AEE-EFDF-0240-0450EFD5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D6A0-5C61-45E7-A53D-C6969943733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6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8DD27-7D27-3E19-8F86-AC38F819C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B7EA4C-671D-DB3E-D9D4-5630140D9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08DBA0-0873-FA36-93FE-DB66D94C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E94-D0E6-4ECB-BC53-FDF568F1256B}" type="datetimeFigureOut">
              <a:rPr lang="de-AT" smtClean="0"/>
              <a:t>03.06.2025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EF5C54-4BFB-05DB-ED42-2AA2F09A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E2F47A-E64F-214B-814A-8078FC6F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D6A0-5C61-45E7-A53D-C6969943733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214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F54A2-F70C-6D2B-B759-EB83B1A0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9C29C1-323E-4B3C-E8BB-C8A7A4BE6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A0915E-1CD7-D97B-50CA-88DBF6354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AB8AA9-2D30-812A-2835-C24AD201D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E94-D0E6-4ECB-BC53-FDF568F1256B}" type="datetimeFigureOut">
              <a:rPr lang="de-AT" smtClean="0"/>
              <a:t>03.06.2025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088CDB-F3B0-6A7D-EE93-436C38877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9AD645-9D5F-90D0-3F6E-7F5EED40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D6A0-5C61-45E7-A53D-C6969943733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429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F2CDF-D187-369D-3A4B-D7E31DD7F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8B0CE2-79C4-89FB-ADA4-A7538EA08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E84E60-B6D8-7E7D-DB2F-A776014E1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89BC5DF-13D0-DE14-B54F-78292D64D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9168780-D832-D4DC-9D03-A6D97E458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AD141D5-2720-5BAE-75F5-887EA3D4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E94-D0E6-4ECB-BC53-FDF568F1256B}" type="datetimeFigureOut">
              <a:rPr lang="de-AT" smtClean="0"/>
              <a:t>03.06.2025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55BA61-EB7A-9043-51B9-59296A4B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15B51C-7BC1-AAF0-07B5-F1724C43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D6A0-5C61-45E7-A53D-C6969943733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435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F2BD0-3B77-7E70-35B7-A07B5BB0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822A9B-E24E-E492-8B0D-5C76080F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E94-D0E6-4ECB-BC53-FDF568F1256B}" type="datetimeFigureOut">
              <a:rPr lang="de-AT" smtClean="0"/>
              <a:t>03.06.2025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1E3729-F8AB-008D-40A7-A2B94F08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A5E889-542E-3734-7A5C-98DE1AF0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D6A0-5C61-45E7-A53D-C6969943733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946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EDA0D6-9D99-156F-BA15-AAC97495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E94-D0E6-4ECB-BC53-FDF568F1256B}" type="datetimeFigureOut">
              <a:rPr lang="de-AT" smtClean="0"/>
              <a:t>03.06.2025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5299B61-B9E1-E99A-ED7F-44BE6AAB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48CFEB-A007-98E5-CBC0-C712313E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D6A0-5C61-45E7-A53D-C6969943733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470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A0EE0-6177-4C49-C9C0-620F529A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2723AB-AE18-B011-0F4B-534107E94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16DF35-F889-07FA-AB93-98000A1D8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4F8852-84D2-AA07-C12C-456F5699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E94-D0E6-4ECB-BC53-FDF568F1256B}" type="datetimeFigureOut">
              <a:rPr lang="de-AT" smtClean="0"/>
              <a:t>03.06.2025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0373CE-FC1E-5596-8B2E-EEB4144BC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0D993B-B3F6-3560-30CA-011C8AE0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D6A0-5C61-45E7-A53D-C6969943733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072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36AA0-FCE1-77A2-A4D1-4A0AF531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737216-51B9-4294-4AB8-C7ADF9953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B591BC-4CDB-1EB8-8D15-1437051FB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F46224-45AF-A0BF-082C-CEACFE70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E94-D0E6-4ECB-BC53-FDF568F1256B}" type="datetimeFigureOut">
              <a:rPr lang="de-AT" smtClean="0"/>
              <a:t>03.06.2025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C9D4CB-7F20-ADAA-9D76-045458A11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8BC922-2992-8A13-2337-A414D99B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D6A0-5C61-45E7-A53D-C6969943733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524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138D942-0C56-FB2D-3818-5CBDABCD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CACF14-F703-6E0E-2BC1-70242AFAB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20F04A-220A-5D70-7125-D4BADA464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F01E94-D0E6-4ECB-BC53-FDF568F1256B}" type="datetimeFigureOut">
              <a:rPr lang="de-AT" smtClean="0"/>
              <a:t>03.06.2025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849AC7-184D-6ABC-DE1D-F107D515B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D8404F-D5C6-8EAF-14CF-2976CB809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ACD6A0-5C61-45E7-A53D-C6969943733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239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DF07C2-19F2-D7AE-B9E0-E060D6BE6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de-DE" sz="5400" dirty="0">
                <a:solidFill>
                  <a:schemeClr val="bg1"/>
                </a:solidFill>
              </a:rPr>
              <a:t>HTL-Media</a:t>
            </a:r>
            <a:endParaRPr lang="de-AT" sz="5400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C19EF4-0EAE-6F78-5866-825AB7ECE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7132" y="4609928"/>
            <a:ext cx="2637735" cy="1769459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Jonas Grestenberger</a:t>
            </a:r>
          </a:p>
          <a:p>
            <a:r>
              <a:rPr lang="de-DE" sz="2000" dirty="0">
                <a:solidFill>
                  <a:schemeClr val="bg1"/>
                </a:solidFill>
              </a:rPr>
              <a:t> Florian Nestelberger</a:t>
            </a:r>
          </a:p>
          <a:p>
            <a:r>
              <a:rPr lang="de-DE" sz="2000" dirty="0">
                <a:solidFill>
                  <a:schemeClr val="bg1"/>
                </a:solidFill>
              </a:rPr>
              <a:t> Felix Schmölz</a:t>
            </a:r>
          </a:p>
          <a:p>
            <a:r>
              <a:rPr lang="de-DE" sz="2000" dirty="0">
                <a:solidFill>
                  <a:schemeClr val="bg1"/>
                </a:solidFill>
              </a:rPr>
              <a:t>Simon Puchebner</a:t>
            </a:r>
            <a:endParaRPr lang="de-AT" sz="2000" dirty="0">
              <a:solidFill>
                <a:schemeClr val="bg1"/>
              </a:solidFill>
            </a:endParaRP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8023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86CDB4-D2D2-ACF6-59A5-61633C4A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de-DE" sz="3700">
                <a:solidFill>
                  <a:schemeClr val="bg1"/>
                </a:solidFill>
              </a:rPr>
              <a:t>Aufgabenverteilung</a:t>
            </a:r>
            <a:endParaRPr lang="de-AT" sz="370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DA1D26-4B3D-CFA5-6B32-A36753CDE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5"/>
            <a:ext cx="5217173" cy="4653709"/>
          </a:xfrm>
        </p:spPr>
        <p:txBody>
          <a:bodyPr>
            <a:normAutofit fontScale="92500" lnSpcReduction="10000"/>
          </a:bodyPr>
          <a:lstStyle/>
          <a:p>
            <a:r>
              <a:rPr lang="de-DE" dirty="0">
                <a:solidFill>
                  <a:schemeClr val="bg1"/>
                </a:solidFill>
              </a:rPr>
              <a:t>Felix: Hauptbackend Programmierer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Jonas: Backend bzw. Hilfe von Felix und Problemen der anderen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Florian: Komplettes Frontend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Simon: Datenbank, Datenmodellierung, Fehlerbehebung</a:t>
            </a:r>
            <a:endParaRPr lang="de-AT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243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9263BF-A3CB-6544-F573-87EA4FCDA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69DF5FC-5CA6-E2E0-06BA-3E37FE576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6502F0-F7DC-689A-231E-B891CA78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B10C75-329F-B1F8-0C8E-9B82554C9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C63C5E-3117-92CA-FFB5-1C7C211B1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18FB63-6890-DB41-FC7F-B896FDA00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de-DE" sz="3700" dirty="0">
                <a:solidFill>
                  <a:schemeClr val="bg1"/>
                </a:solidFill>
              </a:rPr>
              <a:t>Verwendete</a:t>
            </a:r>
            <a:br>
              <a:rPr lang="de-DE" sz="3700" dirty="0">
                <a:solidFill>
                  <a:schemeClr val="bg1"/>
                </a:solidFill>
              </a:rPr>
            </a:br>
            <a:r>
              <a:rPr lang="de-DE" sz="3700" dirty="0">
                <a:solidFill>
                  <a:schemeClr val="bg1"/>
                </a:solidFill>
              </a:rPr>
              <a:t>Technologien</a:t>
            </a:r>
            <a:endParaRPr lang="de-AT" sz="3700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E91735-5C51-CA9B-F90E-37667A672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2342ECC-48D8-758C-B501-B78A84336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39CB722-9DA0-1121-9AB9-14E356CF5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5D1E4656-3AB5-B5A4-5DF6-3AC2DFE76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8A04A8ED-CE0A-0E3C-EDA7-CA96D35B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7D85DC-EB20-A157-9227-8B3F3BB4C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33794B-4A87-36A9-FB5E-22233411D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EB8A91-93A9-D722-EFEE-93588B990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3303" y="1656419"/>
            <a:ext cx="5217173" cy="3657517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Django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PostgreSQL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GitHub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Trello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4CEF7528-1F4C-AD12-7DEC-DD4ED0E8F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D0308EB-EE88-A9EF-E11C-D82089A40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3EA40D6-A9F8-7D38-5A58-BC7F2924D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18E1B8-9AA9-08C2-C315-4CE73DFB2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18BBFE8-368C-641D-3224-9122BEC95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61B98E-D0E4-E521-90AF-1898A7CF1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193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4BE4AE-E8BA-99CB-CA89-7CBD49C59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Ausschnitt unserer Arbeit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752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EAC24B-C2A8-94E3-7D55-2879F6C2E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EF70C2-9854-4AA8-F906-92FA8D952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E8495E-DA0E-7D4B-9559-A7C4283BB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6A8C52-C81F-FA24-84C3-D763BE7B9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A3E229-3C69-7A0A-5E53-947567CA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753F593-9035-52AE-BAB9-EA69D6318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Trello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E79B74B-F976-EECB-BB08-63CBC825F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F7509871-A5DA-C1A6-2246-714897BDA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8DCDCBC2-F574-6D3E-9C68-58B2E419C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16892E2-A095-B170-DDB7-DCC3CFDC7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C025EF7-EA89-96AF-78EF-557602193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25B2A0A0-31E4-BEA4-1290-792BCAF03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5D703B-FD6A-E9FF-8877-6092ED923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130AA80F-6958-1314-BBB8-80AD1574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A22477C-FE36-D818-3839-15FBBA851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4444283-0191-21B6-7755-E13B8A1D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A6E14C3-D708-0965-C5DE-BFC4AD0C6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95B9BE-DA07-CB5E-9913-963283B00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1A93E04-754E-93C2-A0CF-A08EBA7A1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E3F1CD3-CD91-D995-C6D2-7CC524D19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42244E3-9205-995B-228C-14D28510F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29CAF93-9D61-235A-08E2-D82D2BF0D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B40F57D-BFE7-54C1-8020-D0A963DC0D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E1AB0E9-1F6B-F3DC-60D8-A62770B3F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653CEAF-DDEA-0EA5-F5E8-FA32BD0A0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23EC046-9717-812F-95A0-431F8BF9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BB9D603-1057-9A09-2F88-6144591C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65CB08F-D44B-CF78-E25F-CB734907C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6C68DD5-A242-24B8-3F46-C9CDDBDAC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684535-86DB-4192-A33A-9EB7D1ACC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7C72EDE-BDF6-4540-DA69-96A97702D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EEBA0A5-A2E4-C176-4971-A7C113023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C8117CE-FD1F-ED83-7312-1F4EA30BD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067E797-FA65-B06A-4548-1E06ED7D8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192C4E6-11EA-D833-D2CC-3D18F7105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B416C7D-39CE-906C-89FF-79AD79568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3B7D28D-EABF-9E7C-9E4F-BE70E490D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D5622F-7248-92AD-5DF4-62941C90E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362869B-9B02-C077-85BC-65BB725AD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7409D00-E5D4-8276-051F-BE60E82E5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D21EFFF-C85F-116D-85F8-95C3A920E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E820A7C-21F5-4858-250B-062D2574F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96F7430-6CB6-4869-B273-49D154AE3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21AF51E-BF2C-8365-31AE-08EC1FB4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5F98E62-8804-21F8-E22A-E16F4B7C5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8CA8EC2-730C-D5B7-44E2-9F5AD4DF4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06798FC-A37F-21E0-3C62-C05B578FF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428B162-A3FD-A53A-20EA-9EF61A480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D7BD6CD-A622-DF28-3632-8BD59B4E9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F94D50A-A08C-C683-6840-7C638F0AF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78AE438-E100-A708-3ACB-A12DA6ECC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906D6BE-C398-FD26-F8F7-A7953940BB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25EF1E5-D3E2-57FC-2DD7-0CA0BE460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15008A5-A4FD-503D-6A5A-867735171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020CFBB-E8F7-1DFD-C37D-4A3BAC3C1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22958AD-699C-362C-B071-29A3456C5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B89981C-074F-C524-C668-A4EC691A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9C68521-9462-A8C7-ECFA-04BED0A77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9CF0EDC-4292-0BD6-51FA-5CC0B3667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88CADE8-3BD3-0467-7DDC-9FA33980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DD4A4D2-EFA1-1D67-2329-6794110AA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C9D99D7-C55B-0E37-4388-2D6783D45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98CC11E-1795-B6F6-D5CE-4DCFBE639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7ED0E63-7DC6-2914-61DE-CA50B6D98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10CD9AE-B529-59F5-84D5-43C70DDF1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E2F4356-868D-DB58-6703-77E87FD37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64BDB86-45D6-9A32-630A-9E5606EC0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74F8025-410B-35D8-B824-AFFF7564F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1A9A660-F4A1-6FF5-FAFB-75A0463FD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0952825-8640-1F77-A0A4-DE03D68AB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A1BC798-8307-CEDC-719A-8C1195E82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C4599FB-FB5B-6170-88CF-85C59BA98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B899CED-DBDE-C36B-0E56-A4BC32290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C5FA367-7A73-8959-9E4B-B89BAE7B3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ACA0951-8951-0730-90FC-318FACD91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FAD9DC3-9BDD-C423-49E3-67B8D9E93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DD1A87B-07F9-AB21-5ED7-649FF7A2C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2F684E2-FAA1-5136-88E6-E66332FE5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083A319-37D7-8B0D-32B1-FCA3133D5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727E961-7540-1398-81DE-394C6F492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8D92331-94C8-473D-9FFC-7E6B3D899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D230E39-7ADE-E331-33AB-98D888B1A1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36B9117-B06B-7CDE-C215-58DAA52A2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53CBEAD-8643-D106-1AF8-23C27901A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896CAAD-A4A3-2712-75B2-C4261CBFF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DA5FC38-231A-481D-14E7-4459A268E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99DBBAA-407F-7AD2-BDDC-193D6A3A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020A121-377D-8A7D-9D40-D8C491FC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850067D-574B-2A89-8A61-055A3E293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965063F-2BED-65D2-E0B1-4B879556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18264F5-4350-3072-0549-2F1FF2E2A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F613E10-6A88-04FD-6374-923AB308F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13AF109-2F4B-7A8E-A8A0-698B397FA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A655A93-6C9F-61F3-7337-821138354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3F5C13FA-EE79-3CF7-744F-A2728160C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1993CF4-F03E-BA67-6ECB-650339FC0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865CF420-E64B-BBC7-D84E-16595E8D8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CFA64F5-A791-C4E6-6E0D-30FD6E488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9E31EEF-1573-8F75-F79D-404E3206CE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8A81D8B-352B-2F99-350D-189716A04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D18157D-3485-9BDA-6A3F-0BC9724C4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F5948267-D04E-EEAF-819B-C4DF37B1F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58F8330-70DA-BF5A-C776-F80AEA5AB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3EDA869-DAE6-E237-04C7-601387037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1467803-280D-87B1-9ADE-9FE7B77D2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C61648C-BFED-9439-5557-8D2AD27A8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D1FB98D8-0A1B-516F-900B-FF6EF8EA6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98785BA-F230-6244-44D3-F1097E84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8FB88DE-C975-E964-D45C-175C47E85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ADFCE35-4877-F0F0-D550-838F0AB9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C257ECCD-1849-7D08-05A2-521D2DF9E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352E723-F91F-9378-EDC1-2CAD9DA9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B2C79C0-DA40-86D7-1249-8330F020E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ED2B2E5-C489-3471-6927-04907F5B5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90E2741B-E77C-A0D4-9958-ADBD1B72C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3076316-81D9-905A-7605-63BCBECE9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B599023-9CD4-3EEA-F7FE-13C32BEB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C6B584C-B3B1-38DA-7365-F3DDFDEC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EE438B4-A975-5DCE-1068-CF84115D2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FAE1030-EB3E-6CD3-BD14-DE2400B98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CE3ED82-710D-FA16-E949-4BC0E02CC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238A9BA-EEAB-9AF6-B795-53E1A8664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0B2BBAEB-4102-7710-4146-7D644B8DF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82DF5AC4-D0B0-0651-4AA2-DE7D413A7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4DE99F9-19B2-2A4B-5691-22850ECDC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2F4100E-348B-76D8-C8F5-8A6C0D5CF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09E75FDB-CAAA-9D85-6C03-8F2F8A905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C940E25-CBD0-F180-1177-269529EB7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26BDB00-688D-A866-D985-03CCFE178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150C565-9A7F-E0B3-B8B6-B15FCCD82D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18BE977-A4BC-8A0A-828C-3A6E1C00F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827BDFC-B87D-4413-352E-17097CBDB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AB9A4487-0AF4-43E2-A707-B31DF4A14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E839A2D3-0222-B9D9-19C7-A7F58586A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4F44E98-6EA7-DBC9-799E-D8DDDC0C3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A75A00B8-018B-02D7-11A3-1A434E5CC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504ECDD-80B8-4DB8-B56A-491CB9CEF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847FEB0-4BC7-9E2A-A233-533EF9FF2F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84A94EE-661D-2514-4238-649E99821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69BCB1C-3F11-F5C9-2749-A0795015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BAED3EC-E554-13C1-788A-CDAE3F093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87E4418-B44F-EA78-E54B-1130024DB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8F7FAB4-07B3-B22B-E995-1063EE6C7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76B57A7D-B753-D884-A06B-B4F26B3E3D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5E37B5B-CDF9-6E54-7406-D3EC83307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E74D93A-87F0-A798-EEC6-083BC2A1F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BB65487-7077-87A3-3254-01D09C5DE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CD4CD574-3B6F-7715-3EFB-3301E5F22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C74EE93-DEBD-4DB0-4456-B9FC5A918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C7E97DD-9E81-BFC6-3781-42133A923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3336567-7A1A-50EF-911C-D2749220C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28CD151-D48A-2B16-389B-3AC50F04F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7C744678-04E0-B95B-8BC7-EF11D2137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2FF20E25-FA1B-9DCF-9439-B43EFC3EB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F3CB500-E051-763F-D5FB-FE3AFF6AE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1DBC8340-A849-0921-BE74-991308D70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90A31FD9-33A3-4F42-F3ED-267C05A4E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91C2418-A693-21EC-3722-012022C82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E5C83B4C-AE25-D64B-143C-6911F9424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5DF283A4-774D-7937-0621-4716D0E2E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9A3D2DF-2B15-6198-66F2-3B17248A5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E31EE46D-3E2A-D663-BD7F-3856FC7A4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FDD9C43C-97FC-B570-D71E-4A6576A58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AE20FD9C-25BD-0FA7-B3C4-22A6E69CA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D542FFA-FB02-4028-2311-C039BC379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BB22A45A-4655-61BE-7141-73F44C3C3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63DA034-B8F1-BBB5-60B1-4262A49D1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AF8AB9F3-DD8B-2D57-BC9E-51A89CDF6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A513F848-614D-012F-BCD8-3D296C0DB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9C129CBC-2530-D6B7-B6DC-645589E66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E989649F-2CCC-3D67-9AE2-858F6EAD2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4BC677F2-F112-5577-5D02-4CE92ACE7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71BA3ED-7A4A-C215-3835-E01D9E0CC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FD1039B-F381-7A89-4149-1DEAE9C8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595288F0-38FB-5A62-14A0-6943C9683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2D069FEB-CA6C-7820-F11D-B0B01E70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F0018DB-B345-24A1-A028-880C41C3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00553445-3A6A-C667-DCFE-F3B4D2FF4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E97749A-2B14-AD13-70E7-97E2BB4483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0D4B27FD-1A91-0ABD-80CD-026592F70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C3434F66-FD81-29CB-EBD7-118FB76C7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78877E4-F8CB-A3D0-90E1-D0341A703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ED9FD9A-779E-20F3-7EA6-A234584B0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650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F08C38-7BCB-378C-0B83-178F81AF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de-DE" sz="2400">
                <a:solidFill>
                  <a:schemeClr val="bg1"/>
                </a:solidFill>
              </a:rPr>
              <a:t>Verbesserungsmöglichkeiten</a:t>
            </a:r>
            <a:endParaRPr lang="de-AT" sz="240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702EEF-E1FE-E812-C792-89D4DDEC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5"/>
            <a:ext cx="5217173" cy="4558957"/>
          </a:xfrm>
        </p:spPr>
        <p:txBody>
          <a:bodyPr>
            <a:normAutofit fontScale="70000" lnSpcReduction="20000"/>
          </a:bodyPr>
          <a:lstStyle/>
          <a:p>
            <a:r>
              <a:rPr lang="de-DE" dirty="0">
                <a:solidFill>
                  <a:schemeClr val="bg1"/>
                </a:solidFill>
              </a:rPr>
              <a:t>Bessere Aufgabenverteilung bzw. Wissen, was ein Framework kann und dadurch Arbeit sparen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Besser ins Framework einlesen bevor man bei Aufgaben anfängt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</a:rPr>
              <a:t>Zeitmanagement besser im Blick haben</a:t>
            </a:r>
          </a:p>
          <a:p>
            <a:endParaRPr lang="de-AT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</a:rPr>
              <a:t>Tools wie </a:t>
            </a:r>
            <a:r>
              <a:rPr lang="de-AT" dirty="0" err="1">
                <a:solidFill>
                  <a:schemeClr val="bg1"/>
                </a:solidFill>
              </a:rPr>
              <a:t>Trello</a:t>
            </a:r>
            <a:r>
              <a:rPr lang="de-AT" dirty="0">
                <a:solidFill>
                  <a:schemeClr val="bg1"/>
                </a:solidFill>
              </a:rPr>
              <a:t> mehr nützen</a:t>
            </a:r>
          </a:p>
          <a:p>
            <a:endParaRPr lang="de-AT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</a:rPr>
              <a:t>Bessere Teamzusammenarbeit</a:t>
            </a:r>
          </a:p>
          <a:p>
            <a:endParaRPr lang="de-AT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</a:rPr>
              <a:t>Mehr in Tools wie Django einlesen</a:t>
            </a:r>
          </a:p>
          <a:p>
            <a:endParaRPr lang="de-AT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7211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Breitbild</PresentationFormat>
  <Paragraphs>38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HTL-Media</vt:lpstr>
      <vt:lpstr>Aufgabenverteilung</vt:lpstr>
      <vt:lpstr>Verwendete Technologien</vt:lpstr>
      <vt:lpstr>Ausschnitt unserer Arbeit</vt:lpstr>
      <vt:lpstr>Trello</vt:lpstr>
      <vt:lpstr>Verbesserungsmöglichkeiten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Jonas Grestenberger</dc:creator>
  <cp:lastModifiedBy>Felix Schmölz</cp:lastModifiedBy>
  <cp:revision>4</cp:revision>
  <dcterms:created xsi:type="dcterms:W3CDTF">2025-06-02T15:34:01Z</dcterms:created>
  <dcterms:modified xsi:type="dcterms:W3CDTF">2025-06-04T05:09:20Z</dcterms:modified>
</cp:coreProperties>
</file>