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03" r:id="rId4"/>
    <p:sldId id="282" r:id="rId5"/>
    <p:sldId id="280" r:id="rId6"/>
    <p:sldId id="281" r:id="rId7"/>
    <p:sldId id="283" r:id="rId8"/>
    <p:sldId id="279" r:id="rId9"/>
    <p:sldId id="292" r:id="rId10"/>
    <p:sldId id="293" r:id="rId11"/>
    <p:sldId id="284" r:id="rId12"/>
    <p:sldId id="294" r:id="rId13"/>
    <p:sldId id="285" r:id="rId14"/>
    <p:sldId id="295" r:id="rId15"/>
    <p:sldId id="301" r:id="rId16"/>
    <p:sldId id="302" r:id="rId17"/>
    <p:sldId id="286" r:id="rId18"/>
    <p:sldId id="304" r:id="rId19"/>
    <p:sldId id="305" r:id="rId20"/>
    <p:sldId id="306" r:id="rId21"/>
    <p:sldId id="307" r:id="rId22"/>
    <p:sldId id="287" r:id="rId23"/>
    <p:sldId id="308" r:id="rId24"/>
    <p:sldId id="309" r:id="rId25"/>
    <p:sldId id="310" r:id="rId26"/>
    <p:sldId id="311" r:id="rId27"/>
    <p:sldId id="312" r:id="rId28"/>
    <p:sldId id="313" r:id="rId29"/>
    <p:sldId id="297" r:id="rId30"/>
    <p:sldId id="315" r:id="rId31"/>
    <p:sldId id="314" r:id="rId32"/>
    <p:sldId id="316" r:id="rId33"/>
    <p:sldId id="290" r:id="rId34"/>
    <p:sldId id="291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227" autoAdjust="0"/>
  </p:normalViewPr>
  <p:slideViewPr>
    <p:cSldViewPr snapToGrid="0">
      <p:cViewPr>
        <p:scale>
          <a:sx n="54" d="100"/>
          <a:sy n="54" d="100"/>
        </p:scale>
        <p:origin x="1368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29/06/2021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5" Type="http://schemas.openxmlformats.org/officeDocument/2006/relationships/slide" Target="slide34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3.xml"/><Relationship Id="rId1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Farmacia 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223836"/>
            <a:ext cx="50355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Universidad Laica Eloy Alfaro de Manabí</a:t>
            </a:r>
          </a:p>
          <a:p>
            <a:r>
              <a:rPr lang="es-ES" b="1" dirty="0">
                <a:latin typeface="Book Antiqua"/>
              </a:rPr>
              <a:t>Nombre: Anchundia </a:t>
            </a:r>
            <a:r>
              <a:rPr lang="es-ES" b="1" dirty="0" err="1">
                <a:latin typeface="Book Antiqua"/>
              </a:rPr>
              <a:t>Anchundia</a:t>
            </a:r>
            <a:r>
              <a:rPr lang="es-ES" b="1" dirty="0">
                <a:latin typeface="Book Antiqua"/>
              </a:rPr>
              <a:t> Nestor Alexy</a:t>
            </a:r>
          </a:p>
          <a:p>
            <a:r>
              <a:rPr lang="es-ES" b="1" dirty="0">
                <a:latin typeface="Book Antiqua"/>
              </a:rPr>
              <a:t>Materia: Gestión de bases de datos</a:t>
            </a:r>
          </a:p>
          <a:p>
            <a:r>
              <a:rPr lang="es-ES" b="1" dirty="0">
                <a:latin typeface="Book Antiqua"/>
              </a:rPr>
              <a:t>Colaborador: Ing. Robert Moreira Centeno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02324" y="3200400"/>
            <a:ext cx="89955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S" dirty="0">
                <a:cs typeface="Calibri"/>
              </a:rPr>
              <a:t>Realizar un análisis de los procesos dados en una Cadena de farmacia y desarrollar una estructura de base de datos de acuerdo a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3B2E-64BB-4154-93B4-B7CF49471AC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8EC8B7D8-7F88-45D7-8DF0-024A9868880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9AEC07-B248-43C1-AA45-40FC6D2050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9580" y="1411605"/>
            <a:ext cx="5400040" cy="20173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07BB1A-236B-4454-A474-2AE1A2FD4C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89580" y="4034972"/>
            <a:ext cx="489648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3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CREAR LAS LLAVES FORANEAS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894EDE-EDC5-461D-81FD-0F39031F9E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4094" y="1396588"/>
            <a:ext cx="5400040" cy="25355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3D1219-62E0-4D89-956F-64D71D03B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093"/>
          <a:stretch/>
        </p:blipFill>
        <p:spPr>
          <a:xfrm>
            <a:off x="2902494" y="3940428"/>
            <a:ext cx="5658340" cy="23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52EB-68C0-4D0E-A40A-40D2E5F121CE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CREAR LAS LLAVES FORANEAS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4B138F89-8246-4CEC-845A-4A2634ED052B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F97D40-705C-4FF9-9548-B834E678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50" y="1596572"/>
            <a:ext cx="6160963" cy="48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082E2C-62C4-4EBB-A4B3-823FA62B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7" y="1296887"/>
            <a:ext cx="9508145" cy="36839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3EC623-F139-43DF-8166-002A99FA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89438"/>
            <a:ext cx="12192000" cy="19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C96-53F0-4E78-B592-4583CDCA8F1D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79D97A71-0D34-440E-BA0A-757028AAC33C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8FA23B-0AFE-48CB-9D1B-AF66D59D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" y="1160416"/>
            <a:ext cx="8971159" cy="33745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2FB5D8-EA81-46A1-87EA-8EB91A18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81" y="2714172"/>
            <a:ext cx="7667172" cy="38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C96-53F0-4E78-B592-4583CDCA8F1D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79D97A71-0D34-440E-BA0A-757028AAC33C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8F883D-A679-4244-9C87-CD50AAA6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4" y="1905481"/>
            <a:ext cx="11277856" cy="41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C96-53F0-4E78-B592-4583CDCA8F1D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79D97A71-0D34-440E-BA0A-757028AAC33C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7FC149-686C-416B-86C7-86AB986A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2" y="2220687"/>
            <a:ext cx="11018938" cy="30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357352" y="1366585"/>
            <a:ext cx="107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	¿Cuáles son los empleados con mayor experiencia por sucursal?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05774C-42BF-41F1-A491-5D8E938E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02" y="4611000"/>
            <a:ext cx="7113760" cy="8804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BEA1AFD-C7ED-4659-B148-412B92F06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52" y="2532463"/>
            <a:ext cx="11425967" cy="171233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C9407E5-36B7-47E0-964C-717F55F480CB}"/>
              </a:ext>
            </a:extLst>
          </p:cNvPr>
          <p:cNvSpPr txBox="1"/>
          <p:nvPr/>
        </p:nvSpPr>
        <p:spPr>
          <a:xfrm flipH="1">
            <a:off x="2063205" y="1828250"/>
            <a:ext cx="558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SUCURSAL 1</a:t>
            </a:r>
          </a:p>
        </p:txBody>
      </p:sp>
    </p:spTree>
    <p:extLst>
      <p:ext uri="{BB962C8B-B14F-4D97-AF65-F5344CB8AC3E}">
        <p14:creationId xmlns:p14="http://schemas.microsoft.com/office/powerpoint/2010/main" val="167800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357352" y="1366585"/>
            <a:ext cx="107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	¿Cuáles son los empleados con mayor experiencia por sucursal?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4F4935-7737-430E-A501-27770FA0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6" y="2111421"/>
            <a:ext cx="11444104" cy="19924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50986D-B853-4A2A-9E09-C3731C616261}"/>
              </a:ext>
            </a:extLst>
          </p:cNvPr>
          <p:cNvSpPr txBox="1"/>
          <p:nvPr/>
        </p:nvSpPr>
        <p:spPr>
          <a:xfrm flipH="1">
            <a:off x="2063205" y="1828250"/>
            <a:ext cx="558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SUCURSAL 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FF72CC-2808-454D-B962-00DD4281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00" y="4635822"/>
            <a:ext cx="7510174" cy="9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357352" y="1366585"/>
            <a:ext cx="107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	¿Cuáles son los empleados con mayor experiencia por sucursal?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41EB6F-24CE-4051-B0DE-B403B7EC2376}"/>
              </a:ext>
            </a:extLst>
          </p:cNvPr>
          <p:cNvSpPr txBox="1"/>
          <p:nvPr/>
        </p:nvSpPr>
        <p:spPr>
          <a:xfrm flipH="1">
            <a:off x="2063205" y="1828250"/>
            <a:ext cx="558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SUCURSAL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6D0FCE-0165-4A16-85D5-ECD671C3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5" y="2289915"/>
            <a:ext cx="10768746" cy="18939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7A4F1A-E902-4039-A429-4689ED3D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1" y="4276170"/>
            <a:ext cx="10246865" cy="12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 action="ppaction://hlinksldjump"/>
              </a:rPr>
              <a:t>Universo del discurso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 action="ppaction://hlinksldjump"/>
              </a:rPr>
              <a:t>Entidades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4" action="ppaction://hlinksldjump"/>
              </a:rPr>
              <a:t>Modelo conceptual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5" action="ppaction://hlinksldjump"/>
              </a:rPr>
              <a:t>Modelo lógico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6" action="ppaction://hlinksldjump"/>
              </a:rPr>
              <a:t>Modelo físico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7" action="ppaction://hlinksldjump"/>
              </a:rPr>
              <a:t>Creación de las entidades en PostgreSQL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8" action="ppaction://hlinksldjump"/>
              </a:rPr>
              <a:t>Crear las llaves foráneas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9" action="ppaction://hlinksldjump"/>
              </a:rPr>
              <a:t>Ingreso de datos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0" action="ppaction://hlinksldjump"/>
              </a:rPr>
              <a:t>Consulta 1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1" action="ppaction://hlinksldjump"/>
              </a:rPr>
              <a:t>Consulta 2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2" action="ppaction://hlinksldjump"/>
              </a:rPr>
              <a:t>Consulta 3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3" action="ppaction://hlinksldjump"/>
              </a:rPr>
              <a:t>Consulta 4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4" action="ppaction://hlinksldjump"/>
              </a:rPr>
              <a:t>Enlace GIT HUB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5" action="ppaction://hlinksldjump"/>
              </a:rPr>
              <a:t>Conclusiones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357352" y="1366585"/>
            <a:ext cx="107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	¿Cuáles son los empleados con mayor experiencia por sucursal?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1DC560-95D3-4164-89E9-3765D5BCD3E4}"/>
              </a:ext>
            </a:extLst>
          </p:cNvPr>
          <p:cNvSpPr txBox="1"/>
          <p:nvPr/>
        </p:nvSpPr>
        <p:spPr>
          <a:xfrm flipH="1">
            <a:off x="3303088" y="1907901"/>
            <a:ext cx="558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SUCURSAL 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FC1793-7F20-4066-9106-3DBD185A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1" y="2277233"/>
            <a:ext cx="11806059" cy="19590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92CBB0-F951-4113-B184-25D59C49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8" y="4569176"/>
            <a:ext cx="8601813" cy="10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246743" y="1536736"/>
            <a:ext cx="1194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¿Hay hermanos trabajando dentro de una sucursal? ¿Hay hermanos trabajando dentro de la cadena del negocio que estén distintas sucursales?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9D548E-C10B-4A23-B013-5E0E4793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255397"/>
            <a:ext cx="6821714" cy="17095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245743-1F9A-47FA-91A1-EC2CB7C9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554" y="3429000"/>
            <a:ext cx="6107171" cy="6463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47FD5D-7CC3-44CC-8513-DAB8241E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54" y="5747145"/>
            <a:ext cx="6265358" cy="10920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01D6B0-0519-4C6C-9703-29DF91721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" y="4097083"/>
            <a:ext cx="11125934" cy="17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202220" y="1340167"/>
            <a:ext cx="119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¿Hay hermanos trabajando dentro de una sucursal? ¿Hay hermanos trabajando dentro de la cadena del negocio que estén distintas sucursales?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4F02EA-F6FF-4A1C-B902-041A84CC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" y="1948532"/>
            <a:ext cx="9860245" cy="17135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E7C702-34B3-41EE-90C6-447F9B8A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540" y="3412099"/>
            <a:ext cx="5508688" cy="11325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1918B6-3E14-4728-88BF-068280557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329" y="5879167"/>
            <a:ext cx="7904099" cy="8877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1344906-A08A-4B32-B626-5DCF5ABD6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1" y="4203614"/>
            <a:ext cx="12046857" cy="17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053A28-61BF-4857-A28A-43DCBA46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9" y="4156116"/>
            <a:ext cx="11881661" cy="17125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6C1E1B-EB93-454C-AFA9-C0B6B965E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59"/>
          <a:stretch/>
        </p:blipFill>
        <p:spPr>
          <a:xfrm>
            <a:off x="5906120" y="3433998"/>
            <a:ext cx="6184280" cy="9217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95C42A-080D-4BEA-9754-A537CF515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70" y="1711468"/>
            <a:ext cx="9664653" cy="17125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0" y="1388303"/>
            <a:ext cx="1229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¿Hay hermanos trabajando dentro de una sucursal? ¿Hay hermanos trabajando dentro de la cadena del negocio que estén distintas sucursales?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96C03F-B0DB-481D-AE91-EBF320D5B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09" y="5868651"/>
            <a:ext cx="8153707" cy="9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8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E2EB0E-5EC8-4C3D-98CB-EA577F9D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3" y="1711468"/>
            <a:ext cx="9594044" cy="16161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-1" y="138830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¿Hay hermanos trabajando dentro de una sucursal? ¿Hay hermanos trabajando dentro de la cadena del negocio que estén distintas sucursales?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3D65C11-BB49-4FC8-85C4-3F792E9E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82" y="4043510"/>
            <a:ext cx="10319647" cy="1464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26CE85-A5B9-47CE-83F3-B12414C23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166450"/>
            <a:ext cx="6096000" cy="9686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2CA187-16B7-459A-BFC3-C6CC66777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789" y="5825339"/>
            <a:ext cx="7372751" cy="7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9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Índice</a:t>
            </a: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662151" y="1551251"/>
            <a:ext cx="108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¿Hay hermanos trabajando dentro de una sucursal? ¿Hay hermanos trabajando dentro de la cadena del negocio que estén distintas sucursales?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F72C7-2330-40D0-A765-FC7A871B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3" y="2360530"/>
            <a:ext cx="9845534" cy="17225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E81D34-FA9F-41B8-8370-62056224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179" y="4687845"/>
            <a:ext cx="8609227" cy="12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37A61474-C6B5-4A6F-AE06-E74854E8C41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58C62A-DB2A-4926-A03F-F97ACC1B28F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B5426D-4C7B-4697-B1AE-59E48EE7D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4"/>
          <a:stretch/>
        </p:blipFill>
        <p:spPr>
          <a:xfrm>
            <a:off x="429920" y="1814286"/>
            <a:ext cx="7335223" cy="24595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396574-05A9-4E19-B2D1-F00B76D1FA83}"/>
              </a:ext>
            </a:extLst>
          </p:cNvPr>
          <p:cNvSpPr txBox="1"/>
          <p:nvPr/>
        </p:nvSpPr>
        <p:spPr>
          <a:xfrm>
            <a:off x="255750" y="1388303"/>
            <a:ext cx="1193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¿Cuáles medicamentos se venden más por sucursal y en qué cantidad? ¿Cuáles medicamentos se venden más por toda la cadena de farmacias y en qué cantidad?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0E8A11-3C2E-47F2-B10C-C5D57AE05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0" y="4279017"/>
            <a:ext cx="7509393" cy="25789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061644-84B7-4B07-B000-E3823CA4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79" y="3429000"/>
            <a:ext cx="5214711" cy="89245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242048-F4B4-47D9-B5F5-39B78F199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442" y="5965549"/>
            <a:ext cx="5427557" cy="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37A61474-C6B5-4A6F-AE06-E74854E8C41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58C62A-DB2A-4926-A03F-F97ACC1B28F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B553C6-4038-4C6C-B78F-4EC486F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9" y="1711468"/>
            <a:ext cx="7159157" cy="241058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396574-05A9-4E19-B2D1-F00B76D1FA83}"/>
              </a:ext>
            </a:extLst>
          </p:cNvPr>
          <p:cNvSpPr txBox="1"/>
          <p:nvPr/>
        </p:nvSpPr>
        <p:spPr>
          <a:xfrm>
            <a:off x="255750" y="1388303"/>
            <a:ext cx="1193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¿Cuáles medicamentos se venden más por sucursal y en qué cantidad? ¿Cuáles medicamentos se venden más por toda la cadena de farmacias y en qué cantidad?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8DFE7F-24BC-4FB4-854D-34E6BC19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06" y="2921968"/>
            <a:ext cx="4777093" cy="10140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CB1CEB0-C5E7-45C9-85CC-6748758A3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8171"/>
            <a:ext cx="7955921" cy="26198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96BD82-FB92-4777-999D-7141EF123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020" y="5958139"/>
            <a:ext cx="4501323" cy="7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37A61474-C6B5-4A6F-AE06-E74854E8C41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58C62A-DB2A-4926-A03F-F97ACC1B28F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396574-05A9-4E19-B2D1-F00B76D1FA83}"/>
              </a:ext>
            </a:extLst>
          </p:cNvPr>
          <p:cNvSpPr txBox="1"/>
          <p:nvPr/>
        </p:nvSpPr>
        <p:spPr>
          <a:xfrm>
            <a:off x="255750" y="1388303"/>
            <a:ext cx="1193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¿Cuáles medicamentos se venden más por sucursal y en qué cantidad? ¿Cuáles medicamentos se venden más por toda la cadena de farmacias y en qué cantidad?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852A73-D5E3-4A20-B945-DC2A89D0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50" y="2100632"/>
            <a:ext cx="11155271" cy="26567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1600FF-C382-4625-84AA-4FFC165A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95" y="4757368"/>
            <a:ext cx="5343699" cy="12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1E37-6C13-4AEA-BFB0-DEA7E17DB852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A3C546D4-05E6-4EF5-8FC3-828D93124CC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7A7F31-8D15-48B2-995F-8F41C9EAD332}"/>
              </a:ext>
            </a:extLst>
          </p:cNvPr>
          <p:cNvSpPr txBox="1"/>
          <p:nvPr/>
        </p:nvSpPr>
        <p:spPr>
          <a:xfrm>
            <a:off x="101600" y="1480751"/>
            <a:ext cx="1195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¿Qué cantidad de personas a supervisado cada empleado de cada sucursal? ¿Qué cantidad de esas personas continuaron trabajando en la sucursal? ¿Qué cantidad de esas personas fueron retiradas del negocio?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544877-C523-4EAC-93DD-B0940B8E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06" y="2462931"/>
            <a:ext cx="8139711" cy="15158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0A6264-D1CF-4E77-8F52-2E3FFF49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690" y="3752537"/>
            <a:ext cx="4845317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39B886-20BE-4248-B9BB-A217A351ED38}"/>
              </a:ext>
            </a:extLst>
          </p:cNvPr>
          <p:cNvSpPr txBox="1"/>
          <p:nvPr/>
        </p:nvSpPr>
        <p:spPr>
          <a:xfrm>
            <a:off x="435428" y="1396588"/>
            <a:ext cx="117565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La cadena de farmacias “Amaia Moreira” desea un sistema para la gestión de sus negocios, desarrollar un modelo de datos que cumpla lo siguiente, agregue campos o tablas según su análisis lo requiera siempre y cuando justifique su criterio.</a:t>
            </a:r>
          </a:p>
          <a:p>
            <a:r>
              <a:rPr lang="es-EC" dirty="0"/>
              <a:t>La cadena cuenta con vendedores de los cuales se tiene su código, nombres y apellidos, dirección, fecha de nacimiento, fecha de ingreso a laborar; además se cuenta con sucursales de las que interesa registrar la dirección y teléfono. Se cuenta también con proveedores de los cuales se deberá registrar un código, nombre o razón social, dirección y teléfono; también se debe registrar información de los clientes como sus nombres, dirección y teléfono. De los productos interesa conocer su nombre, costo, precio, fecha vencimiento, stock; cuando se realizan ventas, el vendedor que despacha puede ubicar descuentos desde el 1% hasta el 10%. También interesa conocer en detalle datos de venta y compra de insumos.</a:t>
            </a:r>
          </a:p>
          <a:p>
            <a:r>
              <a:rPr lang="es-EC" dirty="0"/>
              <a:t>Cuando un empleado nuevo llega a la farmacia, es puesto bajo la orden de la segunda persona con más experiencia en la farmacia por el tiempo de dos semanas, luego de lo cual esa persona o continúa trabajando en la farmacia o es retirado del negocio.</a:t>
            </a:r>
          </a:p>
          <a:p>
            <a:r>
              <a:rPr lang="es-EC" dirty="0"/>
              <a:t>Su modelo de datos debe lograr lo anterior y además poder realizar las siguientes consultas:</a:t>
            </a:r>
          </a:p>
          <a:p>
            <a:r>
              <a:rPr lang="es-EC" dirty="0"/>
              <a:t>¿Cuáles son los empleados con mayor experiencia por sucursal?</a:t>
            </a:r>
          </a:p>
          <a:p>
            <a:r>
              <a:rPr lang="es-EC" dirty="0"/>
              <a:t>¿Hay hermanos trabajando dentro de una sucursal? ¿Hay hermanos trabajando dentro de la cadena del negocio que estén distintas sucursales?</a:t>
            </a:r>
          </a:p>
          <a:p>
            <a:r>
              <a:rPr lang="es-EC" dirty="0"/>
              <a:t>¿Cuáles medicamentos se venden más por sucursal y en qué cantidad? ¿Cuáles medicamentos se venden más por toda la cadena de farmacias y en qué cantidad?</a:t>
            </a:r>
          </a:p>
          <a:p>
            <a:r>
              <a:rPr lang="es-EC" dirty="0"/>
              <a:t>¿Qué cantidad de personas a supervisado cada empleado de cada sucursal? ¿Qué cantidad de esas personas continuaron trabajando en la sucursal? ¿Qué cantidad de esas personas fueron retiradas del negocio?</a:t>
            </a:r>
          </a:p>
        </p:txBody>
      </p:sp>
    </p:spTree>
    <p:extLst>
      <p:ext uri="{BB962C8B-B14F-4D97-AF65-F5344CB8AC3E}">
        <p14:creationId xmlns:p14="http://schemas.microsoft.com/office/powerpoint/2010/main" val="351775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1E37-6C13-4AEA-BFB0-DEA7E17DB852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A3C546D4-05E6-4EF5-8FC3-828D93124CC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7A7F31-8D15-48B2-995F-8F41C9EAD332}"/>
              </a:ext>
            </a:extLst>
          </p:cNvPr>
          <p:cNvSpPr txBox="1"/>
          <p:nvPr/>
        </p:nvSpPr>
        <p:spPr>
          <a:xfrm>
            <a:off x="101600" y="1480751"/>
            <a:ext cx="1195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¿Qué cantidad de personas a supervisado cada empleado de cada sucursal? ¿Qué cantidad de esas personas continuaron trabajando en la sucursal? ¿Qué cantidad de esas personas fueron retiradas del negocio?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CA2A6-3116-43B5-B8E1-6149221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9" y="2287776"/>
            <a:ext cx="11488750" cy="17205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512A86-83CC-445D-9130-E3063C35A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7" y="4630993"/>
            <a:ext cx="5118287" cy="12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0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1E37-6C13-4AEA-BFB0-DEA7E17DB852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A3C546D4-05E6-4EF5-8FC3-828D93124CC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7A7F31-8D15-48B2-995F-8F41C9EAD332}"/>
              </a:ext>
            </a:extLst>
          </p:cNvPr>
          <p:cNvSpPr txBox="1"/>
          <p:nvPr/>
        </p:nvSpPr>
        <p:spPr>
          <a:xfrm>
            <a:off x="101600" y="1480751"/>
            <a:ext cx="1195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¿Qué cantidad de personas a supervisado cada empleado de cada sucursal? ¿Qué cantidad de esas personas continuaron trabajando en la sucursal? ¿Qué cantidad de esas personas fueron retiradas del negocio?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1FFBF5-E004-43FC-A78C-BE331107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2" y="2538475"/>
            <a:ext cx="9691876" cy="1781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E6604D-8B8E-48CF-8EC2-3F83319C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099" y="4609592"/>
            <a:ext cx="6172587" cy="15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5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1E37-6C13-4AEA-BFB0-DEA7E17DB852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A3C546D4-05E6-4EF5-8FC3-828D93124CC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7A7F31-8D15-48B2-995F-8F41C9EAD332}"/>
              </a:ext>
            </a:extLst>
          </p:cNvPr>
          <p:cNvSpPr txBox="1"/>
          <p:nvPr/>
        </p:nvSpPr>
        <p:spPr>
          <a:xfrm>
            <a:off x="101600" y="1480751"/>
            <a:ext cx="1195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¿Qué cantidad de personas a supervisado cada empleado de cada sucursal? ¿Qué cantidad de esas personas continuaron trabajando en la sucursal? ¿Qué cantidad de esas personas fueron retiradas del negocio?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0E60FD-4987-4306-8A74-79CB6C0F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5" y="2219530"/>
            <a:ext cx="10020865" cy="36961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5BBD8F-5B2E-4E08-BA02-1DC6E92D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05" y="5611601"/>
            <a:ext cx="3803110" cy="12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9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C4258EB3-2CE5-4C43-B104-D0AEBF9BB70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269913-8B3C-4935-ABBB-ECA8E06D8E72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ENLACE GIT HUB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3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42383EE4-E8A4-4905-9435-DE773EDCE43F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FC800AF-BACF-4218-91A5-0C32C25C2B7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Entidades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D9F4A1-2E42-4189-BB06-72C1C403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" t="1237" r="78685" b="80156"/>
          <a:stretch/>
        </p:blipFill>
        <p:spPr>
          <a:xfrm>
            <a:off x="362715" y="1447616"/>
            <a:ext cx="2770273" cy="1175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4E03EC-3032-466F-95E8-98902B9C6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" t="86063" r="83066" b="3162"/>
          <a:stretch/>
        </p:blipFill>
        <p:spPr>
          <a:xfrm>
            <a:off x="9187844" y="4448897"/>
            <a:ext cx="2552230" cy="857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7406B9-78BE-4BAB-87EC-1BA4E6878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33" t="39520" r="54644" b="39307"/>
          <a:stretch/>
        </p:blipFill>
        <p:spPr>
          <a:xfrm>
            <a:off x="124304" y="3048563"/>
            <a:ext cx="3247094" cy="16651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D3C2E88-1676-4E17-B20B-6C2BFBD12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0" t="16208" r="48276" b="72884"/>
          <a:stretch/>
        </p:blipFill>
        <p:spPr>
          <a:xfrm>
            <a:off x="8322857" y="3108413"/>
            <a:ext cx="3640126" cy="10934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B48A43-91FD-4B67-A3A2-5CCC0444D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34" t="1023" r="1393" b="78231"/>
          <a:stretch/>
        </p:blipFill>
        <p:spPr>
          <a:xfrm>
            <a:off x="8340043" y="1435207"/>
            <a:ext cx="3638274" cy="14173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1A8B97F-D5AC-48D5-965C-EB8C7637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99" t="25404" r="16896" b="59961"/>
          <a:stretch/>
        </p:blipFill>
        <p:spPr>
          <a:xfrm>
            <a:off x="4360873" y="1451925"/>
            <a:ext cx="3371777" cy="10934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3B40143-3667-4CE7-9742-A45F3D11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90" t="83959" r="32512" b="8370"/>
          <a:stretch/>
        </p:blipFill>
        <p:spPr>
          <a:xfrm>
            <a:off x="4190269" y="5739816"/>
            <a:ext cx="1911618" cy="77031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11606BC-9C0A-4709-A016-74B6375D3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2" t="49087" r="20378" b="37809"/>
          <a:stretch/>
        </p:blipFill>
        <p:spPr>
          <a:xfrm>
            <a:off x="6456674" y="5414489"/>
            <a:ext cx="3371777" cy="109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892D857-DC08-4AF9-8F8C-468CFAB83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9" t="71815" r="48352" b="4017"/>
          <a:stretch/>
        </p:blipFill>
        <p:spPr>
          <a:xfrm>
            <a:off x="4246300" y="2886511"/>
            <a:ext cx="3371777" cy="16845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7910F31-05C3-4B1A-81D9-8F7307DC4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25" t="80183" r="1653" b="-161"/>
          <a:stretch/>
        </p:blipFill>
        <p:spPr>
          <a:xfrm>
            <a:off x="158120" y="4928600"/>
            <a:ext cx="3567110" cy="15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CONCEPTUAL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9888B-83D1-484D-ABAF-8959DEEC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9" y="1388303"/>
            <a:ext cx="10269383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LOGICO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D2C14-3430-429B-930A-F999266A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1286934"/>
            <a:ext cx="1090764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FISICO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D574D0-DEE8-4C0D-B7D8-45432661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90" y="1388303"/>
            <a:ext cx="925959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9A93F7-26A5-49C9-A6E8-ED9A97AB95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4634" y="1508546"/>
            <a:ext cx="5138829" cy="27151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703384-984C-4703-9257-3F3CAEAA78B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4634" y="4526669"/>
            <a:ext cx="5254966" cy="20192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B31C658-4789-40C3-9C00-828B0AD8E77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89600" y="1508546"/>
            <a:ext cx="4953635" cy="2600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25D3C7-214B-427E-8913-415F68538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4227286"/>
            <a:ext cx="422016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A4F306D-0B85-4E4A-8897-78ADE5673BC0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Índice</a:t>
            </a: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EB925F-5854-436E-9C41-2DBB7D43259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56AC27-5574-496D-AEAA-B5AC99F2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937" y="1456858"/>
            <a:ext cx="5391785" cy="21240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9F8BC5-7B64-44E9-9C67-FF438A2AA5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8951" y="3663288"/>
            <a:ext cx="5400040" cy="29165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F7BA3E-5476-4664-9072-2D2DDFC656F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77722" y="1591173"/>
            <a:ext cx="5400040" cy="21951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3E9939-3F6B-4641-B8BC-4C974518400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58991" y="3663288"/>
            <a:ext cx="539178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99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970</Words>
  <Application>Microsoft Office PowerPoint</Application>
  <PresentationFormat>Panorámica</PresentationFormat>
  <Paragraphs>123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Aharoni</vt:lpstr>
      <vt:lpstr>Arial</vt:lpstr>
      <vt:lpstr>Book Antiqua</vt:lpstr>
      <vt:lpstr>Calibri</vt:lpstr>
      <vt:lpstr>Calibri Light</vt:lpstr>
      <vt:lpstr>Cooper Black</vt:lpstr>
      <vt:lpstr>Tema de Office</vt:lpstr>
      <vt:lpstr>Presentación de PowerPoint</vt:lpstr>
      <vt:lpstr>Índice</vt:lpstr>
      <vt:lpstr>Universo del discurso</vt:lpstr>
      <vt:lpstr>Entidades</vt:lpstr>
      <vt:lpstr>MODELO CONCEPTUAL</vt:lpstr>
      <vt:lpstr>MODELO LOGICO</vt:lpstr>
      <vt:lpstr>MODELO FISICO</vt:lpstr>
      <vt:lpstr>CREACION DE LAS ENTIDADES EN POSTGRESQL</vt:lpstr>
      <vt:lpstr>Presentación de PowerPoint</vt:lpstr>
      <vt:lpstr>Presentación de PowerPoint</vt:lpstr>
      <vt:lpstr>CREAR LAS LLAVES FORANEAS</vt:lpstr>
      <vt:lpstr>Presentación de PowerPoint</vt:lpstr>
      <vt:lpstr>INGRESO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NESTHOR_A</dc:creator>
  <cp:lastModifiedBy>NESTOR ALEXY ANCHUNDIA ANCHUNDIA</cp:lastModifiedBy>
  <cp:revision>245</cp:revision>
  <dcterms:created xsi:type="dcterms:W3CDTF">2012-07-30T22:48:03Z</dcterms:created>
  <dcterms:modified xsi:type="dcterms:W3CDTF">2021-06-29T16:34:42Z</dcterms:modified>
</cp:coreProperties>
</file>