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70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C9B3-FC81-A814-FC0C-2B4F4672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E190-D472-DAEB-C671-895ABC5F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082E-D835-F4F3-69E5-BC4C124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9145-412D-1684-1C68-402AACCB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7842-72C7-1E5E-8974-4723BF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7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67BA-C23F-B922-43C5-38B727E1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F3347-E72E-8C8D-50AC-7F446EF6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BE84-456D-3C1A-A7E8-8E105256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ED3B-C997-0BC3-B32E-17BFAF33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2AD0-7CC0-1102-77C6-476859E0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62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D7A26-B5EF-1AF1-CECF-4B7291E86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42F7-747D-A504-EB5E-1746A508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C83E-CB3B-CFA7-5FF8-05EF39E6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3D8E-9A78-EA2E-9648-9F027263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CD32-117B-5037-F9D3-014D6EF6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5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26F-8549-D05D-060B-F0B5973B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282F-5D82-3476-DBCA-8BFFB6D7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91E2-D1C8-5062-8358-9F6367FF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5F1F-A354-656F-EB93-703EBAB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C468-A952-3358-71E8-0331086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72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F83C-156B-494E-D938-C2F734C0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3C59-343B-FC30-3BFD-C4B0300B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0489-0CF2-A798-59B4-4BAA9870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187D-7B90-4545-4FC4-22B1779D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129E-B601-59E6-47E7-3BFD96E6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9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230-5442-CF47-5BA0-E24BF2B4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4026-460E-E2E9-2485-6AA1B1CC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135A-8A34-9BE7-158E-6CFDAD2C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4833-ADEB-DB20-4085-68ACE5FA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607E0-4A52-3AE7-3821-CBB4274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3F0E-197E-9F07-D847-DB63AC1F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3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38D7-4A47-67BB-EE12-1C9C33BF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C72-EEC1-BE91-1BAC-5CF65DBE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07B03-B03A-F891-4CC3-37070DD1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5786-F4D7-E827-4753-BB17B7602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635F1-075B-C0BB-1C0E-4B271580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5FDCB-597A-EFE4-FB96-D07A26D6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6B6F-E4C9-7C8D-05C1-771BC355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72F7D-5440-038C-9C63-79AE0C3F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21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B43-F292-7F82-301B-9414E6C8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3BE3A-C237-9535-B1F8-80E1139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62F3E-2CF9-D3AA-D51A-2A98449C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4BA6F-3F1C-A875-15A4-C0B4D74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8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2D51B-C2F3-878D-415E-84CF8FA8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5B8AE-0539-9DDF-2735-BB516E7D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E8B2-57F8-475E-7F2F-5D85385A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0B34-6397-6C3E-AAD0-893533D7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CE62-8490-4531-244A-059386BB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7561-B562-5F7F-8876-23B84CCF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C492-E439-C579-79FD-FB3793C8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A354-0308-5DA3-FFB9-2B31C174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261C-4E20-1ACB-1E07-081E6FB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17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9C8-7E28-1661-55BC-BAFBD5DF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F9138-0F3E-5553-7523-A5072A9A9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1643-192C-5897-F3C2-DE15BCCE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4FE6-7F53-E848-BEEA-2B80E9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6123-31CB-1DAB-9F2A-C0BD23F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804D0-7240-FFB5-0884-500DF801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8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D974D-A49E-63CE-5A1F-74BEF0B5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BF7D-DD27-6EF6-D4BE-B8B636AA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4399-3B4B-E6C3-B2F5-F98585865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96D7-3C9E-4CB2-9767-7C3CDD1E5AB5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F71D-C018-C06D-A66B-AD2480B77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C257-393B-72B1-0FEC-D3D7247E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7F3A-9F05-4DE0-A686-BA05DE4445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8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E57EF7-E0E7-60D9-712F-A5D9653DD475}"/>
              </a:ext>
            </a:extLst>
          </p:cNvPr>
          <p:cNvSpPr/>
          <p:nvPr/>
        </p:nvSpPr>
        <p:spPr>
          <a:xfrm>
            <a:off x="2947028" y="1834764"/>
            <a:ext cx="3188473" cy="3188473"/>
          </a:xfrm>
          <a:prstGeom prst="roundRect">
            <a:avLst>
              <a:gd name="adj" fmla="val 594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D1B5FD-041F-8E6D-1F30-1A3A309079F7}"/>
              </a:ext>
            </a:extLst>
          </p:cNvPr>
          <p:cNvSpPr/>
          <p:nvPr/>
        </p:nvSpPr>
        <p:spPr>
          <a:xfrm>
            <a:off x="2995268" y="2292841"/>
            <a:ext cx="3091992" cy="2731802"/>
          </a:xfrm>
          <a:custGeom>
            <a:avLst/>
            <a:gdLst>
              <a:gd name="connsiteX0" fmla="*/ 1549541 w 3091992"/>
              <a:gd name="connsiteY0" fmla="*/ 0 h 2731802"/>
              <a:gd name="connsiteX1" fmla="*/ 3091992 w 3091992"/>
              <a:gd name="connsiteY1" fmla="*/ 2659398 h 2731802"/>
              <a:gd name="connsiteX2" fmla="*/ 3080601 w 3091992"/>
              <a:gd name="connsiteY2" fmla="*/ 2676292 h 2731802"/>
              <a:gd name="connsiteX3" fmla="*/ 2946588 w 3091992"/>
              <a:gd name="connsiteY3" fmla="*/ 2731802 h 2731802"/>
              <a:gd name="connsiteX4" fmla="*/ 137161 w 3091992"/>
              <a:gd name="connsiteY4" fmla="*/ 2731802 h 2731802"/>
              <a:gd name="connsiteX5" fmla="*/ 3148 w 3091992"/>
              <a:gd name="connsiteY5" fmla="*/ 2676292 h 2731802"/>
              <a:gd name="connsiteX6" fmla="*/ 0 w 3091992"/>
              <a:gd name="connsiteY6" fmla="*/ 2671622 h 273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1992" h="2731802">
                <a:moveTo>
                  <a:pt x="1549541" y="0"/>
                </a:moveTo>
                <a:lnTo>
                  <a:pt x="3091992" y="2659398"/>
                </a:lnTo>
                <a:lnTo>
                  <a:pt x="3080601" y="2676292"/>
                </a:lnTo>
                <a:cubicBezTo>
                  <a:pt x="3046304" y="2710589"/>
                  <a:pt x="2998923" y="2731802"/>
                  <a:pt x="2946588" y="2731802"/>
                </a:cubicBezTo>
                <a:lnTo>
                  <a:pt x="137161" y="2731802"/>
                </a:lnTo>
                <a:cubicBezTo>
                  <a:pt x="84826" y="2731802"/>
                  <a:pt x="37445" y="2710589"/>
                  <a:pt x="3148" y="2676292"/>
                </a:cubicBezTo>
                <a:lnTo>
                  <a:pt x="0" y="267162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8AB20-AE11-1132-FD96-6BC71B3A2EDF}"/>
              </a:ext>
            </a:extLst>
          </p:cNvPr>
          <p:cNvSpPr txBox="1"/>
          <p:nvPr/>
        </p:nvSpPr>
        <p:spPr>
          <a:xfrm>
            <a:off x="3100806" y="1851645"/>
            <a:ext cx="2880917" cy="31547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O" sz="19900" dirty="0"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1823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Néstor Arturo Fernández Ricaurte</dc:creator>
  <cp:lastModifiedBy>Néstor Arturo Fernández Ricaurte</cp:lastModifiedBy>
  <cp:revision>2</cp:revision>
  <dcterms:created xsi:type="dcterms:W3CDTF">2023-07-19T15:45:35Z</dcterms:created>
  <dcterms:modified xsi:type="dcterms:W3CDTF">2023-07-19T15:46:27Z</dcterms:modified>
</cp:coreProperties>
</file>