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1" r:id="rId4"/>
    <p:sldId id="274" r:id="rId5"/>
    <p:sldId id="263" r:id="rId6"/>
    <p:sldId id="265" r:id="rId7"/>
    <p:sldId id="272" r:id="rId8"/>
    <p:sldId id="268" r:id="rId9"/>
    <p:sldId id="273" r:id="rId10"/>
    <p:sldId id="269" r:id="rId11"/>
    <p:sldId id="271" r:id="rId12"/>
    <p:sldId id="275" r:id="rId13"/>
    <p:sldId id="25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E7"/>
    <a:srgbClr val="FFCC66"/>
    <a:srgbClr val="5EEC3C"/>
    <a:srgbClr val="990099"/>
    <a:srgbClr val="FF4370"/>
    <a:srgbClr val="FFDC47"/>
    <a:srgbClr val="FE9202"/>
    <a:srgbClr val="CCCC00"/>
    <a:srgbClr val="007033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62" autoAdjust="0"/>
  </p:normalViewPr>
  <p:slideViewPr>
    <p:cSldViewPr>
      <p:cViewPr>
        <p:scale>
          <a:sx n="75" d="100"/>
          <a:sy n="75" d="100"/>
        </p:scale>
        <p:origin x="-1218" y="-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716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490E905-A488-496B-BC7D-6EA9429C3CD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FAE3F153-E07B-4AD0-8099-19D005E51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2266340"/>
            <a:ext cx="855148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640685"/>
            <a:ext cx="855148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Dubai" panose="020B0503030403030204" pitchFamily="34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816FC98F-96AC-46E4-AD99-81CD250F6E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3664914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65008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5650085" cy="33583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Dubai" panose="020B0503030403030204" pitchFamily="34" charset="-78"/>
              </a:defRPr>
            </a:lvl1pPr>
            <a:lvl2pPr>
              <a:defRPr>
                <a:solidFill>
                  <a:schemeClr val="tx1"/>
                </a:solidFill>
                <a:latin typeface="Dubai" panose="020B0503030403030204" pitchFamily="34" charset="-78"/>
              </a:defRPr>
            </a:lvl2pPr>
            <a:lvl3pPr>
              <a:defRPr>
                <a:solidFill>
                  <a:schemeClr val="tx1"/>
                </a:solidFill>
                <a:latin typeface="Dubai" panose="020B0503030403030204" pitchFamily="34" charset="-78"/>
              </a:defRPr>
            </a:lvl3pPr>
            <a:lvl4pPr>
              <a:defRPr>
                <a:solidFill>
                  <a:schemeClr val="tx1"/>
                </a:solidFill>
                <a:latin typeface="Dubai" panose="020B0503030403030204" pitchFamily="34" charset="-78"/>
              </a:defRPr>
            </a:lvl4pPr>
            <a:lvl5pPr>
              <a:defRPr>
                <a:solidFill>
                  <a:schemeClr val="tx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Dubai" panose="020B0503030403030204" pitchFamily="34" charset="-78"/>
              </a:defRPr>
            </a:lvl1pPr>
            <a:lvl2pPr>
              <a:defRPr sz="2800">
                <a:latin typeface="Dubai" panose="020B0503030403030204" pitchFamily="34" charset="-78"/>
              </a:defRPr>
            </a:lvl2pPr>
            <a:lvl3pPr>
              <a:defRPr sz="2400">
                <a:latin typeface="Dubai" panose="020B0503030403030204" pitchFamily="34" charset="-78"/>
              </a:defRPr>
            </a:lvl3pPr>
            <a:lvl4pPr>
              <a:defRPr sz="2000">
                <a:latin typeface="Dubai" panose="020B0503030403030204" pitchFamily="34" charset="-78"/>
              </a:defRPr>
            </a:lvl4pPr>
            <a:lvl5pPr>
              <a:defRPr sz="2000">
                <a:latin typeface="Dubai" panose="020B0503030403030204" pitchFamily="34" charset="-7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151E8D-22FB-4B2F-B7EC-6DF55F39F6C1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60930"/>
            <a:ext cx="8551480" cy="1374345"/>
          </a:xfrm>
        </p:spPr>
        <p:txBody>
          <a:bodyPr>
            <a:normAutofit/>
          </a:bodyPr>
          <a:lstStyle/>
          <a:p>
            <a:r>
              <a:rPr lang="en-US" dirty="0" smtClean="0"/>
              <a:t>Manufacturing Management System </a:t>
            </a:r>
            <a:endParaRPr lang="en-US" sz="27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53545" y="3029865"/>
            <a:ext cx="8551480" cy="610820"/>
          </a:xfrm>
        </p:spPr>
        <p:txBody>
          <a:bodyPr/>
          <a:lstStyle/>
          <a:p>
            <a:r>
              <a:rPr lang="en-US" dirty="0"/>
              <a:t>A holistic </a:t>
            </a:r>
            <a:r>
              <a:rPr lang="en-US" dirty="0" smtClean="0"/>
              <a:t>solution </a:t>
            </a:r>
            <a:r>
              <a:rPr lang="en-US" dirty="0"/>
              <a:t>for manufacturers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15" y="964594"/>
            <a:ext cx="4040188" cy="2137871"/>
          </a:xfrm>
        </p:spPr>
        <p:txBody>
          <a:bodyPr/>
          <a:lstStyle/>
          <a:p>
            <a:pPr algn="l"/>
            <a:r>
              <a:rPr lang="en-US" dirty="0" smtClean="0"/>
              <a:t>Product packaging</a:t>
            </a:r>
          </a:p>
          <a:p>
            <a:pPr algn="l"/>
            <a:r>
              <a:rPr lang="en-US" dirty="0" smtClean="0"/>
              <a:t>Tracking</a:t>
            </a:r>
          </a:p>
          <a:p>
            <a:pPr algn="l"/>
            <a:r>
              <a:rPr lang="en-US" dirty="0" smtClean="0"/>
              <a:t>Delivery</a:t>
            </a:r>
          </a:p>
          <a:p>
            <a:pPr algn="l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4" y="1502815"/>
            <a:ext cx="7001595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2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679" y="1351940"/>
            <a:ext cx="4040188" cy="2137871"/>
          </a:xfrm>
        </p:spPr>
        <p:txBody>
          <a:bodyPr/>
          <a:lstStyle/>
          <a:p>
            <a:pPr algn="l"/>
            <a:r>
              <a:rPr lang="en-US" dirty="0" smtClean="0"/>
              <a:t>CCTV database</a:t>
            </a:r>
          </a:p>
          <a:p>
            <a:pPr algn="l"/>
            <a:r>
              <a:rPr lang="en-US" dirty="0" smtClean="0"/>
              <a:t>Intruder footage</a:t>
            </a:r>
          </a:p>
          <a:p>
            <a:pPr algn="l"/>
            <a:r>
              <a:rPr lang="en-US" dirty="0" smtClean="0"/>
              <a:t>Facial recognition</a:t>
            </a:r>
          </a:p>
          <a:p>
            <a:pPr algn="l"/>
            <a:r>
              <a:rPr lang="en-US" dirty="0" smtClean="0"/>
              <a:t>Biometric authentication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2" b="5104"/>
          <a:stretch/>
        </p:blipFill>
        <p:spPr>
          <a:xfrm>
            <a:off x="5892223" y="891995"/>
            <a:ext cx="2802812" cy="1628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23" y="2719935"/>
            <a:ext cx="2867878" cy="1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6015" y="1655520"/>
            <a:ext cx="4040188" cy="21378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the data will be </a:t>
            </a:r>
            <a:r>
              <a:rPr lang="en-US" dirty="0" err="1" smtClean="0"/>
              <a:t>feeded</a:t>
            </a:r>
            <a:r>
              <a:rPr lang="en-US" dirty="0" smtClean="0"/>
              <a:t> in real time to the Manufacturing Management system with the help of various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By Teams-</a:t>
            </a:r>
          </a:p>
          <a:p>
            <a:pPr marL="0" indent="0">
              <a:buNone/>
            </a:pPr>
            <a:r>
              <a:rPr lang="en-US" dirty="0" smtClean="0"/>
              <a:t>	&gt;404 </a:t>
            </a:r>
            <a:r>
              <a:rPr lang="en-US" dirty="0"/>
              <a:t>N</a:t>
            </a:r>
            <a:r>
              <a:rPr lang="en-US" dirty="0" smtClean="0"/>
              <a:t>ot Found</a:t>
            </a:r>
          </a:p>
          <a:p>
            <a:pPr marL="0" indent="0">
              <a:buNone/>
            </a:pPr>
            <a:r>
              <a:rPr lang="en-US" dirty="0" smtClean="0"/>
              <a:t>	&gt;NMSR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0314" y="1222824"/>
            <a:ext cx="687174" cy="5889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Raw </a:t>
            </a:r>
          </a:p>
          <a:p>
            <a:pPr algn="ctr"/>
            <a:r>
              <a:rPr lang="en-US" sz="900" dirty="0" smtClean="0"/>
              <a:t>Material 1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568681" y="1986349"/>
            <a:ext cx="687174" cy="5889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Raw </a:t>
            </a:r>
          </a:p>
          <a:p>
            <a:pPr algn="ctr"/>
            <a:r>
              <a:rPr lang="en-US" sz="900" dirty="0"/>
              <a:t>Material </a:t>
            </a:r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568681" y="2749874"/>
            <a:ext cx="687174" cy="5889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Raw </a:t>
            </a:r>
          </a:p>
          <a:p>
            <a:pPr algn="ctr"/>
            <a:r>
              <a:rPr lang="en-US" sz="900" dirty="0"/>
              <a:t>Material </a:t>
            </a:r>
            <a:r>
              <a:rPr lang="en-US" sz="900" dirty="0" smtClean="0"/>
              <a:t>3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568681" y="3513399"/>
            <a:ext cx="687174" cy="5889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Raw </a:t>
            </a:r>
          </a:p>
          <a:p>
            <a:pPr algn="ctr"/>
            <a:r>
              <a:rPr lang="en-US" sz="900" dirty="0"/>
              <a:t>Material </a:t>
            </a:r>
            <a:r>
              <a:rPr lang="en-US" sz="900" dirty="0" smtClean="0"/>
              <a:t>4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568681" y="4265972"/>
            <a:ext cx="687174" cy="5889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Raw </a:t>
            </a:r>
          </a:p>
          <a:p>
            <a:pPr algn="ctr"/>
            <a:r>
              <a:rPr lang="en-US" sz="900" dirty="0"/>
              <a:t>Material </a:t>
            </a:r>
            <a:r>
              <a:rPr lang="en-US" sz="900" dirty="0" smtClean="0"/>
              <a:t>5</a:t>
            </a:r>
            <a:endParaRPr lang="en-US" sz="900" dirty="0"/>
          </a:p>
        </p:txBody>
      </p:sp>
      <p:sp>
        <p:nvSpPr>
          <p:cNvPr id="15" name="Rounded Rectangle 14"/>
          <p:cNvSpPr/>
          <p:nvPr/>
        </p:nvSpPr>
        <p:spPr>
          <a:xfrm>
            <a:off x="4897764" y="1660865"/>
            <a:ext cx="914400" cy="914400"/>
          </a:xfrm>
          <a:prstGeom prst="roundRect">
            <a:avLst>
              <a:gd name="adj" fmla="val 0"/>
            </a:avLst>
          </a:prstGeom>
          <a:solidFill>
            <a:srgbClr val="5EEC3C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Product 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4456398" y="3268828"/>
            <a:ext cx="1385483" cy="1078057"/>
          </a:xfrm>
          <a:prstGeom prst="triangle">
            <a:avLst/>
          </a:prstGeom>
          <a:solidFill>
            <a:srgbClr val="5EEC3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Product2</a:t>
            </a:r>
          </a:p>
          <a:p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>
            <a:off x="1277488" y="1517282"/>
            <a:ext cx="1518010" cy="1251277"/>
          </a:xfrm>
          <a:prstGeom prst="bentConnector3">
            <a:avLst>
              <a:gd name="adj1" fmla="val 7122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</p:cNvCxnSpPr>
          <p:nvPr/>
        </p:nvCxnSpPr>
        <p:spPr>
          <a:xfrm flipV="1">
            <a:off x="1255855" y="3038369"/>
            <a:ext cx="1539643" cy="5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1277488" y="2309676"/>
            <a:ext cx="1518010" cy="59290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2" idx="3"/>
          </p:cNvCxnSpPr>
          <p:nvPr/>
        </p:nvCxnSpPr>
        <p:spPr>
          <a:xfrm flipV="1">
            <a:off x="1255855" y="3207989"/>
            <a:ext cx="1539643" cy="599868"/>
          </a:xfrm>
          <a:prstGeom prst="bentConnector3">
            <a:avLst>
              <a:gd name="adj1" fmla="val 385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3"/>
          </p:cNvCxnSpPr>
          <p:nvPr/>
        </p:nvCxnSpPr>
        <p:spPr>
          <a:xfrm flipV="1">
            <a:off x="1255855" y="3328694"/>
            <a:ext cx="1615888" cy="12317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839005" y="2142920"/>
            <a:ext cx="963764" cy="466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6" idx="1"/>
          </p:cNvCxnSpPr>
          <p:nvPr/>
        </p:nvCxnSpPr>
        <p:spPr>
          <a:xfrm>
            <a:off x="3848982" y="3487437"/>
            <a:ext cx="953787" cy="320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20176" y="3732983"/>
            <a:ext cx="1573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61" name="Right Arrow 60"/>
          <p:cNvSpPr/>
          <p:nvPr/>
        </p:nvSpPr>
        <p:spPr>
          <a:xfrm rot="299501">
            <a:off x="5947135" y="1763906"/>
            <a:ext cx="1221640" cy="560135"/>
          </a:xfrm>
          <a:prstGeom prst="rightArrow">
            <a:avLst>
              <a:gd name="adj1" fmla="val 50000"/>
              <a:gd name="adj2" fmla="val 48145"/>
            </a:avLst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 rot="21430161">
            <a:off x="5918124" y="3637581"/>
            <a:ext cx="1221640" cy="560135"/>
          </a:xfrm>
          <a:prstGeom prst="rightArrow">
            <a:avLst>
              <a:gd name="adj1" fmla="val 50000"/>
              <a:gd name="adj2" fmla="val 48145"/>
            </a:avLst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88" y="2280807"/>
            <a:ext cx="1517076" cy="14893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87"/>
          <a:stretch/>
        </p:blipFill>
        <p:spPr>
          <a:xfrm>
            <a:off x="8011496" y="2321832"/>
            <a:ext cx="1132504" cy="14860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42" y="2575265"/>
            <a:ext cx="1548313" cy="881310"/>
          </a:xfrm>
          <a:prstGeom prst="rect">
            <a:avLst/>
          </a:prstGeom>
        </p:spPr>
      </p:pic>
      <p:sp>
        <p:nvSpPr>
          <p:cNvPr id="84" name="Text Placeholder 2"/>
          <p:cNvSpPr>
            <a:spLocks noGrp="1"/>
          </p:cNvSpPr>
          <p:nvPr>
            <p:ph type="body" idx="1"/>
          </p:nvPr>
        </p:nvSpPr>
        <p:spPr>
          <a:xfrm>
            <a:off x="486068" y="0"/>
            <a:ext cx="7940660" cy="864820"/>
          </a:xfrm>
        </p:spPr>
        <p:txBody>
          <a:bodyPr>
            <a:noAutofit/>
          </a:bodyPr>
          <a:lstStyle/>
          <a:p>
            <a:r>
              <a:rPr lang="en-US" dirty="0" smtClean="0"/>
              <a:t>We aim to digitize the entire  manufacturing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52" grpId="0" animBg="1"/>
      <p:bldP spid="61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6871725" cy="583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197405"/>
            <a:ext cx="7177135" cy="3512215"/>
          </a:xfrm>
        </p:spPr>
        <p:txBody>
          <a:bodyPr/>
          <a:lstStyle/>
          <a:p>
            <a:pPr algn="l"/>
            <a:r>
              <a:rPr lang="en-US" dirty="0" smtClean="0"/>
              <a:t>How many units to order? </a:t>
            </a:r>
          </a:p>
          <a:p>
            <a:pPr algn="l"/>
            <a:r>
              <a:rPr lang="en-US" dirty="0"/>
              <a:t>W</a:t>
            </a:r>
            <a:r>
              <a:rPr lang="en-US" dirty="0" smtClean="0"/>
              <a:t>hen to order?</a:t>
            </a:r>
          </a:p>
          <a:p>
            <a:pPr algn="l"/>
            <a:r>
              <a:rPr lang="en-US" dirty="0" smtClean="0"/>
              <a:t>Whom to buy from?</a:t>
            </a:r>
          </a:p>
          <a:p>
            <a:pPr algn="l"/>
            <a:r>
              <a:rPr lang="en-US" dirty="0" smtClean="0"/>
              <a:t>How to store ?</a:t>
            </a:r>
          </a:p>
          <a:p>
            <a:pPr algn="l"/>
            <a:r>
              <a:rPr lang="en-US" dirty="0" smtClean="0"/>
              <a:t>Machine maintenance</a:t>
            </a:r>
          </a:p>
          <a:p>
            <a:pPr algn="l"/>
            <a:r>
              <a:rPr lang="en-US" dirty="0" smtClean="0"/>
              <a:t>Logistics</a:t>
            </a:r>
          </a:p>
          <a:p>
            <a:pPr algn="l"/>
            <a:r>
              <a:rPr lang="en-US" dirty="0" smtClean="0"/>
              <a:t>Customer care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1364" y="281175"/>
            <a:ext cx="8246071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99725" y="128470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739290"/>
            <a:ext cx="8542330" cy="41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350110"/>
            <a:ext cx="3882417" cy="2748690"/>
          </a:xfrm>
        </p:spPr>
        <p:txBody>
          <a:bodyPr/>
          <a:lstStyle/>
          <a:p>
            <a:pPr algn="l"/>
            <a:r>
              <a:rPr lang="en-US" dirty="0" smtClean="0"/>
              <a:t>Raw material stock details</a:t>
            </a:r>
          </a:p>
          <a:p>
            <a:pPr algn="l"/>
            <a:r>
              <a:rPr lang="en-US" dirty="0" smtClean="0"/>
              <a:t>Raw material consumption</a:t>
            </a:r>
          </a:p>
          <a:p>
            <a:pPr algn="l"/>
            <a:r>
              <a:rPr lang="en-US" dirty="0" smtClean="0"/>
              <a:t>Purchase details</a:t>
            </a:r>
          </a:p>
          <a:p>
            <a:pPr algn="l"/>
            <a:r>
              <a:rPr lang="en-US" dirty="0" smtClean="0"/>
              <a:t>Suppliers</a:t>
            </a:r>
          </a:p>
          <a:p>
            <a:pPr algn="l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281175"/>
            <a:ext cx="1527050" cy="1049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8" y="433880"/>
            <a:ext cx="1525830" cy="111704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1037241" y="28117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Inventory Management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75" y="2204975"/>
            <a:ext cx="4836763" cy="27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2675" y="28117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details and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55" y="1197406"/>
            <a:ext cx="3512215" cy="152705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Product management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Product database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Order History</a:t>
            </a:r>
          </a:p>
          <a:p>
            <a:pPr algn="l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25" y="1502815"/>
            <a:ext cx="6408131" cy="33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2676" y="25392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212268"/>
            <a:ext cx="3961180" cy="2137871"/>
          </a:xfrm>
        </p:spPr>
        <p:txBody>
          <a:bodyPr/>
          <a:lstStyle/>
          <a:p>
            <a:pPr algn="l"/>
            <a:r>
              <a:rPr lang="en-US" dirty="0" smtClean="0"/>
              <a:t>Monitoring of machine</a:t>
            </a:r>
          </a:p>
          <a:p>
            <a:pPr algn="l"/>
            <a:r>
              <a:rPr lang="en-US" dirty="0" smtClean="0"/>
              <a:t>Efficiency of machine</a:t>
            </a:r>
          </a:p>
          <a:p>
            <a:pPr algn="l"/>
            <a:r>
              <a:rPr lang="en-US" dirty="0" smtClean="0"/>
              <a:t>Maintenance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281175"/>
            <a:ext cx="1527050" cy="1297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90" y="281175"/>
            <a:ext cx="1463093" cy="1276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1655520"/>
            <a:ext cx="5946345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relations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044700"/>
            <a:ext cx="4040188" cy="2137871"/>
          </a:xfrm>
        </p:spPr>
        <p:txBody>
          <a:bodyPr/>
          <a:lstStyle/>
          <a:p>
            <a:pPr algn="l"/>
            <a:r>
              <a:rPr lang="en-US" dirty="0" smtClean="0"/>
              <a:t>Customer details</a:t>
            </a:r>
          </a:p>
          <a:p>
            <a:pPr algn="l"/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1544941"/>
            <a:ext cx="6862575" cy="33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8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7265" y="281175"/>
            <a:ext cx="5802790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Employee 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90" y="1350110"/>
            <a:ext cx="4041775" cy="2137871"/>
          </a:xfrm>
        </p:spPr>
        <p:txBody>
          <a:bodyPr/>
          <a:lstStyle/>
          <a:p>
            <a:pPr algn="l"/>
            <a:r>
              <a:rPr lang="en-US" dirty="0" smtClean="0"/>
              <a:t>Employee co-ordination</a:t>
            </a:r>
          </a:p>
          <a:p>
            <a:pPr algn="l"/>
            <a:r>
              <a:rPr lang="en-US" dirty="0" smtClean="0"/>
              <a:t>Management</a:t>
            </a:r>
          </a:p>
          <a:p>
            <a:pPr algn="l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586585"/>
            <a:ext cx="4143907" cy="421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5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141</Words>
  <Application>Microsoft Office PowerPoint</Application>
  <PresentationFormat>On-screen Show (16:9)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Manufacturing Management System </vt:lpstr>
      <vt:lpstr>PowerPoint Presentation</vt:lpstr>
      <vt:lpstr>General problems</vt:lpstr>
      <vt:lpstr>Dashboard</vt:lpstr>
      <vt:lpstr>Inventory Management</vt:lpstr>
      <vt:lpstr>Product details and management</vt:lpstr>
      <vt:lpstr>Machine status</vt:lpstr>
      <vt:lpstr>Customer relations </vt:lpstr>
      <vt:lpstr>Employee management</vt:lpstr>
      <vt:lpstr>Logistics</vt:lpstr>
      <vt:lpstr>Security</vt:lpstr>
      <vt:lpstr>IOT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Rohit Kumar</cp:lastModifiedBy>
  <cp:revision>166</cp:revision>
  <dcterms:created xsi:type="dcterms:W3CDTF">2013-08-21T19:17:07Z</dcterms:created>
  <dcterms:modified xsi:type="dcterms:W3CDTF">2017-11-13T11:12:36Z</dcterms:modified>
</cp:coreProperties>
</file>