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4EEDF-A2C8-9851-7C24-1EDE93DA0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3437F9-D0D4-FDDC-C256-76AADB82A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CA6C7-C048-9CEA-F13E-38857416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6B75B-A007-23C8-F578-5A80C43A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708801-A713-4AD9-70F4-F2B83174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437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4C3A3-60CF-77B3-0D0F-0A2F10A6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7CC235-AF1C-927B-6605-299A4408D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1A256-4295-3EDB-8661-6341D884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482423-53A9-78CC-5793-28F2297D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252890-7833-2B5F-E92D-9851486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43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C8E093-3583-FE06-B9B6-7F4DD4ED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1F3EB7-1F3B-F94D-9DCA-D2EB9C95A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72BD9-3A37-AEFA-57EE-05111215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B5381-2A9F-AD23-7FE8-02918C9B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ED322-EE5B-852D-F90E-48756E3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180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BACD-5851-4034-A04C-B0BE0F7A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E1A0F-B6D6-E3A5-6F90-7E4C2BA3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96F92-D122-9870-2EDF-B0A0A6B1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D57A0-52F6-F3B7-AAFF-A52E308E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7F59E-4E71-7F2A-91DF-7229F2AB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24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3ADFA-6C75-5752-EBCA-0E328E6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E6B690-57B8-773F-C8F8-182C27FB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D91A59-03C5-DAD2-4DC8-4C8F3753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95A29D-CBC1-CE2E-BE57-0ACB81F1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FE8A5-935F-9040-C3AF-EBD27EE1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966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D39B-141F-CBF9-A249-46E7966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0A78F-45BA-7A39-47D2-20698DBD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274BF-D076-C821-A296-413545938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B4D961-BC08-AE2F-A404-8FA73C76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FCB02F-A51E-4334-24FE-02DE458E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1DC92D-48B5-B0BB-DB98-010F40F3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8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F3B62-0012-4B16-D8D0-047C153A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EDCE3-C275-1258-E52F-245EC749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3E957B-E43C-E25D-B687-2A5FAB41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B326CE-0A2E-4BEB-A47C-5C2EFC05E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30C3D0-DDAF-BCA7-9B09-76F868EE6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5F897-2D35-8FCA-853D-49E9ED19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B10E4A-2928-CFD8-606D-46C77F0A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D2FA11-E213-5E5A-AB2B-4D092E9F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8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D95FF-C447-5DDB-650A-A59C0A02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11FCF6-C1B4-8E25-C93E-CDDCA6AA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10F178-495F-30F8-9B95-F384DF57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3786F5-4D96-984B-DD16-38EA63CD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2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AA7315-3E97-564F-098C-B7E83CCF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4ED0F9-D53E-6D1B-019A-4A26D014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CEE30A-C5A2-98F6-E72B-7834C507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E1669-CDEB-796B-BF77-9B759939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47774-C133-4759-4BFF-2FC7387A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7FC857-C05B-35F5-71E7-26484F55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A399-0B50-04C5-A3D8-2018A423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5F5EF-6CE7-01CD-1F79-8CD5C259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C22BE2-314C-AA9D-32A6-2A058F24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568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6AD21-0CE3-E906-6318-B1DDE587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A47386-3964-2CB4-ABE3-815572E5B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0F7224-B588-3158-DC91-F63578F1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005227-2C73-F3DF-261E-568B1A6B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CD4592-6BC1-D65C-9BFC-C9A80EF5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598C60-0A1D-834E-4D16-BD316637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194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6AFBE2-67C5-7F50-726B-6C04F648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7317A-31D6-F14D-FC39-B85CFF97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762AA-31A4-902B-2BAE-95EEF4B9F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51580-9EA0-45E7-A904-002B9E6D6722}" type="datetimeFigureOut">
              <a:rPr lang="es-PE" smtClean="0"/>
              <a:t>6/11/2023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21CD9-C4FB-3A1C-7E43-5BA5B1B58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C0568-B84C-D4CC-5ED3-66F59B88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BF9A-7857-4D59-86EE-BE74AEE8C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701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52D808-02DE-DC46-0831-2231DEC7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" y="0"/>
            <a:ext cx="11701463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33F4FB-2F7C-55C0-E9F5-1CB59186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7" y="294700"/>
            <a:ext cx="11632040" cy="508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ABE1E1-4CD1-2B8F-F942-B50D8A4F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7" y="803081"/>
            <a:ext cx="11632040" cy="29817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E1A2FAD-D13C-0126-28EC-534BE23C2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98" y="3784821"/>
            <a:ext cx="11632040" cy="301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F37102-7BC8-71E1-EAE7-945CCE58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92" y="0"/>
            <a:ext cx="10473015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0E3329-2EE2-FA80-60C0-DD518AEB7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54" y="500834"/>
            <a:ext cx="2935121" cy="28625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C9D4A3F-DD15-6313-5058-F6CF5734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119" y="3526404"/>
            <a:ext cx="8302275" cy="27551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066B55C-4E8E-D098-9DD6-528222969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52" y="-2"/>
            <a:ext cx="10368500" cy="652007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4CB5B9C-1F26-659D-8B91-97B71ACE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354" y="653234"/>
            <a:ext cx="2935121" cy="286256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7F3D4A7-4107-6CEE-3EB2-3A5663682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519" y="3678804"/>
            <a:ext cx="8302275" cy="275512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E7D3F48-0759-5B19-1204-87E8AC195881}"/>
              </a:ext>
            </a:extLst>
          </p:cNvPr>
          <p:cNvSpPr txBox="1"/>
          <p:nvPr/>
        </p:nvSpPr>
        <p:spPr>
          <a:xfrm>
            <a:off x="5144494" y="182880"/>
            <a:ext cx="18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Team Developers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5ED9E9-CE94-0245-3A27-ECE420C5B8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706"/>
          <a:stretch/>
        </p:blipFill>
        <p:spPr>
          <a:xfrm>
            <a:off x="901148" y="6499781"/>
            <a:ext cx="10389704" cy="3288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3163E4-48D4-140F-1615-0C5A590A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501" y="1272209"/>
            <a:ext cx="962108" cy="96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9F63A2C-84C4-8FB8-373A-A6AB6249D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626" y="4263225"/>
            <a:ext cx="962108" cy="96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B3D3767-D273-39A1-B8EF-9C188453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02" y="4263225"/>
            <a:ext cx="962108" cy="96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792B13B-76AD-7A4D-4E4E-D2ABC503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78" y="4263225"/>
            <a:ext cx="962108" cy="96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8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8883CD9-0F7F-97BE-857A-2789714E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95"/>
            <a:ext cx="12192000" cy="18085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4D19DF-A78B-B2DD-912C-EF6AE411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697"/>
            <a:ext cx="12192000" cy="173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43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Augusto Salvador Gallegos</dc:creator>
  <cp:lastModifiedBy>Augusto Salvador Gallegos</cp:lastModifiedBy>
  <cp:revision>1</cp:revision>
  <dcterms:created xsi:type="dcterms:W3CDTF">2023-11-07T01:35:53Z</dcterms:created>
  <dcterms:modified xsi:type="dcterms:W3CDTF">2023-11-07T01:36:24Z</dcterms:modified>
</cp:coreProperties>
</file>