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61606-60FF-36E5-7032-0607B89E6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28D574-5693-9170-4835-A2EFEC29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0C0B0-45A8-FA8B-9D90-BB4764B6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52F25-D76E-FA17-3D9B-D8FEAE3B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4A1C4-7DBA-A216-BBE9-514F566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46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419FE-9E79-89AB-CB0E-41FFEEB3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3377EC-B4AC-C9D6-75A0-5D41F1F79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370B1-FF01-8781-C275-C978EC98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79E4C-0059-4DAC-AE67-70584AF7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5B673-CCB0-8E1D-659D-DD4B7EDF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42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6F1D5F-6792-A3D9-BDD6-FBB1ECFE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C6994A-7E7A-709A-8FCA-F1AE77FCC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4F682-D291-3014-B4BC-724D40F7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6B7E9-ACB0-66B9-BB32-A5B32F17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B54FE-0D06-3DC5-D26A-25457915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764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67958-58BA-AA62-570F-5E5A9586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7EBAD-A232-29C6-3B56-C4F76887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0EE00-3D9A-1E1C-C3A1-26C01AEE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3F7C12-8A11-F901-E8A6-1A6AC31D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CA15B7-E25D-E0DC-B638-D97D7830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96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0755B-D50B-FD3F-B489-27264B41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3E1EA5-2C5E-40E2-F1C8-1039A8F8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3BEF81-2D9D-BE69-EEC2-276305CA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CBF43-6F7F-1509-2A4D-A30AA313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05488-CE18-7671-3F97-F39334B0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547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19C9F-AD39-E3C9-9F92-8146A01D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DEF3B-3B2B-BCE9-61BC-440457088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E0F434-3DFA-BD74-2C5B-40D4940A7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448EEB-D114-143D-C71D-B6497238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8442AE-4A68-56CE-8313-FFAA06B9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C680B-664A-122C-7D4E-7703192B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40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C89E8-ABC8-13A0-E419-CB44E23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D4CED-AC35-02A7-F0AC-094F5D32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117355-EE27-C4F8-C1D7-C912DDC1F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BCE0F-6F54-3A73-665A-23DD27266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5B102E-7B70-C50D-88E4-59E4942FC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07B7A-43DD-3BD8-6AAF-60873F15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6626C0-DCB2-A56F-E5EE-BAA8DB08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BBEB18-142D-8BAD-2055-BD0AF676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639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26E64-F574-894C-BFDB-D73A7259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87E6A7-B083-B078-E1D6-93FFA9BA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FD9C9F-0E71-95F8-367D-F9E1842A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ED6C32-7392-8AF2-2BFF-B26E0A6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90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B643C0-F340-D4B8-7CDC-C7B851F6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04C9FC-07B6-95C9-07E8-58A80DEF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A66493-262C-995A-69C7-AF36E402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94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20AF8-4B0C-C188-E615-91D0FA78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D9144-A6B7-AA6C-9616-5514659B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D2BBC3-C372-9512-B244-58AF571C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486576-3E1F-1B4C-FBE6-67B2F76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22046-921C-7E9D-C381-106E0BEE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A877F-B2CD-F793-293C-63D42382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9D763-7ED3-6C4A-4E19-AFA16CCB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FA4799-3843-3376-4831-8132C450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209A09-9DAF-5563-1A39-BAD66BD9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E58FDC-218F-C20F-AFD5-4D484548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95A2BB-AFC0-884B-B1AB-AEEBE64B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EFC84-87F2-6D5B-AE4E-F9E65FBA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00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DB672F-300B-B4E6-EC5B-2A68CD79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68DD62-5CE7-7F15-51F4-7457C90D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A2AFA-8C4E-0962-BC2C-871443DEC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671F-FB70-45F2-B963-F4F1476064A2}" type="datetimeFigureOut">
              <a:rPr lang="es-PE" smtClean="0"/>
              <a:t>1/11/2023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0C287-E111-16B3-28A1-8DD17E42F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BF1A7D-E47C-8D88-318B-2277217C8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88CEF-9F0E-4339-84B4-4850CEB110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79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6EBF2CE-57CB-BCF9-ED96-7677AE8C2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53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7DCAFC-B4C2-FF3D-ECC9-4408CE54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346"/>
            <a:ext cx="12192000" cy="63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1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EEF62A-C1BA-BC23-B1BF-8C0EC250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81"/>
          <a:stretch/>
        </p:blipFill>
        <p:spPr>
          <a:xfrm>
            <a:off x="0" y="0"/>
            <a:ext cx="12192000" cy="29025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D99089-68EE-2ED5-0A32-ADDA39A74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9" b="6053"/>
          <a:stretch/>
        </p:blipFill>
        <p:spPr>
          <a:xfrm>
            <a:off x="0" y="2902592"/>
            <a:ext cx="12192000" cy="39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31E8A4-96E5-DEA2-C627-B356B892D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5" b="6218"/>
          <a:stretch/>
        </p:blipFill>
        <p:spPr>
          <a:xfrm>
            <a:off x="0" y="1"/>
            <a:ext cx="12192000" cy="3179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2D62B4-EA95-21BB-6858-09BFCE1EE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4" b="11584"/>
          <a:stretch/>
        </p:blipFill>
        <p:spPr>
          <a:xfrm>
            <a:off x="0" y="3179429"/>
            <a:ext cx="12192000" cy="393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2D4125-3F08-ADB1-1CC4-50E1531A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034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1F6D341-DCAF-F4ED-81C1-63F0F13B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3488"/>
            <a:ext cx="12192000" cy="15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30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Salvador Gallegos</dc:creator>
  <cp:lastModifiedBy>Augusto Salvador Gallegos</cp:lastModifiedBy>
  <cp:revision>2</cp:revision>
  <dcterms:created xsi:type="dcterms:W3CDTF">2023-11-01T13:50:59Z</dcterms:created>
  <dcterms:modified xsi:type="dcterms:W3CDTF">2023-11-01T14:00:48Z</dcterms:modified>
</cp:coreProperties>
</file>