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36A44-DC19-E9CA-1351-4FE47FFB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91C08-6CEA-59CB-6AEA-CF7895A9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AAEC3-6C97-5111-8977-EE88A466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46BA8-1B42-535E-BA19-A08878B1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5786B-FFFD-E41E-CADE-2DBEDDAF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7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7F70-DEDC-53FC-C360-E291090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446B95-5557-083D-8B13-2CC00A34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EF548-4E9F-91C5-CF5B-62665737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5D369-2CD7-5FFD-B6F3-0B5C461B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40D94-3974-187D-A3E8-5DBC55FE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22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5A2380-0F85-7242-AAFA-6D35DC66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D69F6-2077-1F6A-CA40-2CC8D015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150C9-B641-3EFF-F564-DBFBDD63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98FF2-26C0-3371-304F-7E50C32C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F9157-B6BE-D995-AB0E-F933C43C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0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DA07-9BDC-BF9C-4642-60A6BA9C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8E5A9-35A5-9FEE-059A-A7CAEF19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96D03-4951-4BB4-A3BF-A609832B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E69BD-A077-0721-AB0D-998F06E9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0FF91-8CF2-B1DF-545C-4FA4300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4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6C85A-F477-1E72-3551-2AB7D604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FFAC88-2FDE-AFEB-E36D-3BD7770F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B8167-36E2-3F51-B261-69E206BC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A0892-48E1-9444-FAF2-3FEE8EB3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A674E-FED4-FD82-C099-849EA8E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50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A69A1-6F18-A505-8046-3517AEBE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BFFB4-39F1-203C-5FB4-498C20A91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82B87-AAF4-56C8-5B4D-7834BB36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0535A-7779-2A41-FC3D-0574632B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A1032-5D7C-A123-0D22-981FFA2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9D3AD6-C763-B809-39A9-9646E801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766F-1D8B-219F-DADF-EE758059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8D407-03FD-F93D-14E3-011364886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4B309-FED2-ECE6-8386-BB0A9DE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80C22E-5605-1420-9C8B-D40EB14F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2543B-AAE5-7C6E-C364-42086BD4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A99E6B-2F9B-19A5-8928-D2A8566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E401E4-593D-6A10-608D-94C03BFE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9192B9-BAC0-A755-337B-7DFB052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3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AFCA-AFEE-DFB6-A65B-92F7C5B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5A5AF-6DE5-4727-58E9-8D263CB9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A3A3C0-8E36-3928-6726-D5515D99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C0916-4D4F-6270-54EB-4B19BFE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57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056365-784A-FC4F-1D87-83458EE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A76C4E-7CFE-207A-E6C2-F9F02162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BB3903-7991-00E3-5FAB-BFB31F05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9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BD79-1E89-A324-8E2C-C4F01AC8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771E3-E776-04C4-52C7-1DBAD760B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96E7F-5024-86E7-744A-743C806F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4045B-8F6E-0F72-B19D-910FA2E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61A45-C202-F22B-C6FA-E6BC078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7E6C2-BF8F-2D7A-5818-D12342F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7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3844-DB1C-EE19-A738-B5210F04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E50B41-590D-D9DA-4951-FAF3991EF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39E889-1DFE-88BC-5607-AEE08B4B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53A61-DC5A-A815-97E5-A12152C9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55615-D3D3-370B-2276-169F64BA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7DC00-286F-D36B-694B-F81E9B58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89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9FC704-2020-9632-CA03-401CD23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5AFCB-294A-3F1B-DF36-34EF11F6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0A17-7AB5-C077-140A-B70903BE5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A8DA-C9E0-4A1A-8CA9-0C972FE3FE9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91BE1-481C-82AE-C075-860E45EB8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160C8-F6DE-1AE2-7807-46D91488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F3F1-879A-439C-A147-8EFB4F81EF8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69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BCF7D6-7A5C-A4E7-9CA1-EA80DEF5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7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18AF4-C46F-6D73-7413-D5249230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702"/>
            <a:ext cx="12192000" cy="33350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B494C3-2D73-8CB9-1913-DD5AEF05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5585"/>
            <a:ext cx="12192000" cy="30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7DBB1C-A110-0F1D-39F5-67D080D36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4"/>
          <a:stretch/>
        </p:blipFill>
        <p:spPr>
          <a:xfrm>
            <a:off x="0" y="8389"/>
            <a:ext cx="12192000" cy="4722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018255-3AAC-3109-A0B3-ACA6CD10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0666"/>
            <a:ext cx="12192000" cy="21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Salvador Gallegos</dc:creator>
  <cp:lastModifiedBy>Augusto Salvador Gallegos</cp:lastModifiedBy>
  <cp:revision>1</cp:revision>
  <dcterms:created xsi:type="dcterms:W3CDTF">2023-11-01T13:57:58Z</dcterms:created>
  <dcterms:modified xsi:type="dcterms:W3CDTF">2023-11-01T13:58:28Z</dcterms:modified>
</cp:coreProperties>
</file>