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embeddedFontLst>
    <p:embeddedFont>
      <p:font typeface="Arcade" panose="00000400000000000000" pitchFamily="2" charset="0"/>
      <p:regular r:id="rId5"/>
    </p:embeddedFont>
    <p:embeddedFont>
      <p:font typeface="ArcadeClassic" panose="00000400000000000000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webpixel bitmap" panose="02000506000000020004" pitchFamily="50" charset="0"/>
      <p:regular r:id="rId17"/>
    </p:embeddedFont>
    <p:embeddedFont>
      <p:font typeface="Yoster Island" panose="02000503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1A2C54"/>
    <a:srgbClr val="000300"/>
    <a:srgbClr val="385170"/>
    <a:srgbClr val="142D4C"/>
    <a:srgbClr val="9FD3C7"/>
    <a:srgbClr val="341F34"/>
    <a:srgbClr val="DAEAF2"/>
    <a:srgbClr val="8CB2FF"/>
    <a:srgbClr val="D17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DFD3-E0FB-457D-A020-86022CB5D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BA832-A7AF-4F79-B9A1-A4B74A5D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26D4-61B3-44AB-BDD4-92624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1091-E25C-4A1D-85E7-B7874CD1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0E85-5520-43BA-B626-E149DAA5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3DA8-A5B8-437C-89FD-31FA2764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80A3F-76FF-408D-BFEE-64608D2B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DBAF-BE7B-43C0-9FD3-C551BDE0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3B3A-B7FE-44EA-8690-F29F4D9F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28FC-BDEF-4913-9B8A-D5F48C39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0E741-9A41-4D0E-841F-70A36DAB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7D19F-BBA6-4047-85B8-CE7165C5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ADD2B-BA88-4F67-B528-5D30E44B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C09D-6DF9-40B0-9F41-CE533798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DC84-B9F7-4F55-97A1-B8A6E255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C2D4-4869-4DCE-A5FD-0015C7CC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0CE9-581B-4FD6-9469-9CC42776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E31D-4CE2-4970-A15E-17A54346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64F5-EB44-474B-B353-9178EFB3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63FA-E2F8-4E91-A216-7BD05ECF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4714-2801-45C5-A890-61FEBEC2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187BC-7C76-43DD-8A32-C2AB3766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CA3-0E2D-4C1E-B965-F0EF543D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F74F-9DD3-4DDD-962E-E51B25E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656C-569D-408B-A13C-DC439374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06B3-5919-4595-9C19-37202F2C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0C2E-8368-4C35-AD0C-49AB7EF08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2A91-A1EC-4A42-BEE5-773FA32C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BF916-F99F-44F8-A2A1-9CF5AA7B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D707B-EEEC-4DD4-BD60-E7EEF4AF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F6AB9-DFC0-4945-B64C-1D80BF1A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FB77-1B9F-4C02-8359-07D3127C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0D7C-C1BA-4FC8-BDA5-070C2DD3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33E8C-02F1-4B85-A31B-CCA2D2418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B4587-164F-4DB7-BE96-802AC1221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2F631-9E3F-4DA5-84E8-F71243B5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3DFF0-DBC0-48D1-8628-11236B30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C6784-D95E-4C37-93B8-A81B0030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41ED0-B495-4C45-B943-6C97447F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7FF8-0D02-4DF0-AF3D-72D7B919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0E797-B696-42A7-B56E-54AAA203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E5EA6-538D-4DAB-BEEC-971C5139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CEB5F-FEF5-4DC2-B053-4D3CEDF1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A4E49-EEFC-47F7-BDC6-E43F5DAD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455C-FEAB-44FC-93BD-537D3178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A0342-69C4-4EE7-8F2C-56C49361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DEC2-F70B-48C9-8C75-F5D2B187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51E0-4DCE-41DB-AC28-F86D614B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97EA-0152-4FD4-AD5D-4A50CBA62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F606-CB95-48DC-A678-70FBC708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131A-6E23-43AE-94BF-E247A391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0A76-E608-455E-9B34-0E8C1D9B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52B7-ECF2-4776-B454-63E002F4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CBCBD-6902-4B17-A6DB-04B8869E8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BEE0D-43C4-4DE0-925C-61CB54C6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E6F61-8FE2-459F-A0CC-DE219DDF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B657-1367-4068-9124-A9DF8AE0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17A0-A14E-4368-9E40-32C49240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DC0E5-0A62-4D1B-9BD0-80FE1EE3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6D20-C58F-4DBE-9D48-6B3111D8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BA5E-2E78-4C31-8136-AA38A5BDB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CD23-43D8-485F-96AA-5D94759FAFA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9727-AF66-4C5F-AD76-1B2697082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0609-236C-49F6-BFE8-863110EA8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77E3-607A-412D-8836-CC998799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C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Videojuego camiseta vida retrogaming, camiseta., juego, texto, corazón png  | PNGWing">
            <a:extLst>
              <a:ext uri="{FF2B5EF4-FFF2-40B4-BE49-F238E27FC236}">
                <a16:creationId xmlns:a16="http://schemas.microsoft.com/office/drawing/2014/main" id="{0EAC4D53-30CF-4F75-ADAA-C2CD8AC4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111" y1="46739" x2="54444" y2="43478"/>
                        <a14:foregroundMark x1="72222" y1="42935" x2="82778" y2="44022"/>
                        <a14:foregroundMark x1="80278" y1="38043" x2="78056" y2="50000"/>
                        <a14:foregroundMark x1="76111" y1="39674" x2="72778" y2="57065"/>
                        <a14:foregroundMark x1="75833" y1="34239" x2="73056" y2="61957"/>
                        <a14:foregroundMark x1="73056" y1="61957" x2="77778" y2="66848"/>
                        <a14:foregroundMark x1="71111" y1="56522" x2="73889" y2="36957"/>
                        <a14:foregroundMark x1="72500" y1="32065" x2="66111" y2="43478"/>
                        <a14:foregroundMark x1="68056" y1="35326" x2="70000" y2="33696"/>
                        <a14:foregroundMark x1="53333" y1="45109" x2="52778" y2="64130"/>
                        <a14:foregroundMark x1="59167" y1="52174" x2="49722" y2="39674"/>
                        <a14:foregroundMark x1="54444" y1="37500" x2="60000" y2="38043"/>
                        <a14:foregroundMark x1="48333" y1="36413" x2="44722" y2="30435"/>
                        <a14:foregroundMark x1="42500" y1="39674" x2="40278" y2="45652"/>
                        <a14:foregroundMark x1="77500" y1="63587" x2="84444" y2="46196"/>
                        <a14:foregroundMark x1="81111" y1="30435" x2="82222" y2="31522"/>
                        <a14:foregroundMark x1="84722" y1="40217" x2="87222" y2="44565"/>
                        <a14:foregroundMark x1="80556" y1="58696" x2="81111" y2="61957"/>
                        <a14:foregroundMark x1="83611" y1="57065" x2="82500" y2="57065"/>
                        <a14:foregroundMark x1="76667" y1="70652" x2="76667" y2="70652"/>
                        <a14:foregroundMark x1="78889" y1="35326" x2="78889" y2="35326"/>
                        <a14:foregroundMark x1="78333" y1="33696" x2="79167" y2="34783"/>
                        <a14:foregroundMark x1="54722" y1="28804" x2="56111" y2="29891"/>
                        <a14:foregroundMark x1="58056" y1="52717" x2="58889" y2="53261"/>
                        <a14:foregroundMark x1="56389" y1="55978" x2="56111" y2="58696"/>
                        <a14:foregroundMark x1="51111" y1="65761" x2="50278" y2="70109"/>
                        <a14:foregroundMark x1="52778" y1="33152" x2="52500" y2="34783"/>
                        <a14:foregroundMark x1="45000" y1="41304" x2="43056" y2="40761"/>
                        <a14:foregroundMark x1="21389" y1="42391" x2="17500" y2="40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635" y="5009456"/>
            <a:ext cx="2047009" cy="104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BED45CF-434A-4763-8999-33E5E7DE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46" y="695266"/>
            <a:ext cx="1039579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5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cade" panose="00000400000000000000" pitchFamily="2" charset="0"/>
                <a:ea typeface="Times New Roman" panose="02020603050405020304" pitchFamily="18" charset="0"/>
                <a:cs typeface="Tahoma" panose="020B0604030504040204" pitchFamily="34" charset="0"/>
              </a:rPr>
              <a:t>Ventas y rating de videojuegos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5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cade" panose="00000400000000000000" pitchFamily="2" charset="0"/>
                <a:ea typeface="Times New Roman" panose="02020603050405020304" pitchFamily="18" charset="0"/>
                <a:cs typeface="Tahoma" panose="020B0604030504040204" pitchFamily="34" charset="0"/>
              </a:rPr>
              <a:t>entre 1990 y 2016</a:t>
            </a:r>
            <a:endParaRPr kumimoji="0" lang="es-E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cade" panose="00000400000000000000" pitchFamily="2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91FE25E-A262-4C47-8058-3E81B69F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37" y="5854957"/>
            <a:ext cx="52293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cadeClassic" panose="00000400000000000000" pitchFamily="2" charset="0"/>
                <a:ea typeface="Times New Roman" panose="02020603050405020304" pitchFamily="18" charset="0"/>
                <a:cs typeface="Tahoma" panose="020B0604030504040204" pitchFamily="34" charset="0"/>
              </a:rPr>
              <a:t>Para la inclusión en una plataforma de videojuegos online</a:t>
            </a: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cadeClassic" panose="000004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70CDAC-878B-4EAD-B228-6359B61B1819}"/>
              </a:ext>
            </a:extLst>
          </p:cNvPr>
          <p:cNvCxnSpPr/>
          <p:nvPr/>
        </p:nvCxnSpPr>
        <p:spPr>
          <a:xfrm>
            <a:off x="0" y="5532582"/>
            <a:ext cx="12192000" cy="0"/>
          </a:xfrm>
          <a:prstGeom prst="line">
            <a:avLst/>
          </a:prstGeom>
          <a:ln w="57150">
            <a:solidFill>
              <a:srgbClr val="EC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13ED449-7096-403E-A879-92390F8B7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8" y="4651519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6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FAFEC2-F716-4DA7-8658-75ACBCA2237B}"/>
              </a:ext>
            </a:extLst>
          </p:cNvPr>
          <p:cNvSpPr/>
          <p:nvPr/>
        </p:nvSpPr>
        <p:spPr>
          <a:xfrm>
            <a:off x="259484" y="1149046"/>
            <a:ext cx="2091870" cy="739472"/>
          </a:xfrm>
          <a:prstGeom prst="roundRect">
            <a:avLst/>
          </a:prstGeom>
          <a:solidFill>
            <a:schemeClr val="bg1"/>
          </a:solidFill>
          <a:ln>
            <a:solidFill>
              <a:srgbClr val="142D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6097C2-C5D1-4E18-AB79-5B18C3ED9EC4}"/>
              </a:ext>
            </a:extLst>
          </p:cNvPr>
          <p:cNvSpPr txBox="1"/>
          <p:nvPr/>
        </p:nvSpPr>
        <p:spPr>
          <a:xfrm>
            <a:off x="249304" y="1162243"/>
            <a:ext cx="2102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+mj-lt"/>
                <a:cs typeface="Arial" panose="020B0604020202020204" pitchFamily="34" charset="0"/>
              </a:rPr>
              <a:t>Juego con mas ventas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2EC6734-404D-4387-8CD4-C49C0AE2AA91}"/>
              </a:ext>
            </a:extLst>
          </p:cNvPr>
          <p:cNvSpPr/>
          <p:nvPr/>
        </p:nvSpPr>
        <p:spPr>
          <a:xfrm>
            <a:off x="2624550" y="1158424"/>
            <a:ext cx="2091870" cy="739472"/>
          </a:xfrm>
          <a:prstGeom prst="roundRect">
            <a:avLst/>
          </a:prstGeom>
          <a:solidFill>
            <a:schemeClr val="bg1"/>
          </a:solidFill>
          <a:ln>
            <a:solidFill>
              <a:srgbClr val="142D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01DB3B4-C5EE-498D-ACA7-4AE278496155}"/>
              </a:ext>
            </a:extLst>
          </p:cNvPr>
          <p:cNvSpPr/>
          <p:nvPr/>
        </p:nvSpPr>
        <p:spPr>
          <a:xfrm>
            <a:off x="4979438" y="1158424"/>
            <a:ext cx="2091870" cy="739472"/>
          </a:xfrm>
          <a:prstGeom prst="roundRect">
            <a:avLst/>
          </a:prstGeom>
          <a:solidFill>
            <a:schemeClr val="bg1"/>
          </a:solidFill>
          <a:ln>
            <a:solidFill>
              <a:srgbClr val="142D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1E6F9EF-FA3D-491E-85A7-966E9C4793E7}"/>
              </a:ext>
            </a:extLst>
          </p:cNvPr>
          <p:cNvSpPr/>
          <p:nvPr/>
        </p:nvSpPr>
        <p:spPr>
          <a:xfrm>
            <a:off x="7334326" y="1148896"/>
            <a:ext cx="2091870" cy="739472"/>
          </a:xfrm>
          <a:prstGeom prst="roundRect">
            <a:avLst/>
          </a:prstGeom>
          <a:solidFill>
            <a:schemeClr val="bg1"/>
          </a:solidFill>
          <a:ln>
            <a:solidFill>
              <a:srgbClr val="142D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D86A03-374E-41AB-A9AE-66DE9658F271}"/>
              </a:ext>
            </a:extLst>
          </p:cNvPr>
          <p:cNvSpPr/>
          <p:nvPr/>
        </p:nvSpPr>
        <p:spPr>
          <a:xfrm>
            <a:off x="9659590" y="1134049"/>
            <a:ext cx="2091870" cy="739472"/>
          </a:xfrm>
          <a:prstGeom prst="roundRect">
            <a:avLst/>
          </a:prstGeom>
          <a:solidFill>
            <a:schemeClr val="bg1"/>
          </a:solidFill>
          <a:ln>
            <a:solidFill>
              <a:srgbClr val="142D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0F67981-C475-4785-BA3E-005534E6A1CB}"/>
              </a:ext>
            </a:extLst>
          </p:cNvPr>
          <p:cNvSpPr/>
          <p:nvPr/>
        </p:nvSpPr>
        <p:spPr>
          <a:xfrm>
            <a:off x="304198" y="2170761"/>
            <a:ext cx="3158914" cy="1644986"/>
          </a:xfrm>
          <a:prstGeom prst="snip2DiagRect">
            <a:avLst/>
          </a:prstGeom>
          <a:solidFill>
            <a:schemeClr val="bg1"/>
          </a:solidFill>
          <a:ln>
            <a:solidFill>
              <a:srgbClr val="1A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Google Shape;1104;p23">
            <a:extLst>
              <a:ext uri="{FF2B5EF4-FFF2-40B4-BE49-F238E27FC236}">
                <a16:creationId xmlns:a16="http://schemas.microsoft.com/office/drawing/2014/main" id="{9D457A53-2AE5-4CF8-AD8C-AC3A5F2521FC}"/>
              </a:ext>
            </a:extLst>
          </p:cNvPr>
          <p:cNvSpPr/>
          <p:nvPr/>
        </p:nvSpPr>
        <p:spPr>
          <a:xfrm rot="5400000">
            <a:off x="606406" y="2599618"/>
            <a:ext cx="952571" cy="974969"/>
          </a:xfrm>
          <a:prstGeom prst="donut">
            <a:avLst>
              <a:gd name="adj" fmla="val 19872"/>
            </a:avLst>
          </a:prstGeom>
          <a:solidFill>
            <a:srgbClr val="9FD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E22C2-48D3-4797-9442-08AD0477B965}"/>
              </a:ext>
            </a:extLst>
          </p:cNvPr>
          <p:cNvSpPr txBox="1"/>
          <p:nvPr/>
        </p:nvSpPr>
        <p:spPr>
          <a:xfrm>
            <a:off x="7322164" y="1412828"/>
            <a:ext cx="211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NORTE AMERICA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59B6EE-0ADA-4E0B-8771-3921950F3C92}"/>
              </a:ext>
            </a:extLst>
          </p:cNvPr>
          <p:cNvSpPr/>
          <p:nvPr/>
        </p:nvSpPr>
        <p:spPr>
          <a:xfrm>
            <a:off x="0" y="-16842"/>
            <a:ext cx="12192000" cy="1021593"/>
          </a:xfrm>
          <a:prstGeom prst="rect">
            <a:avLst/>
          </a:prstGeom>
          <a:solidFill>
            <a:srgbClr val="142D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B59EB053-3F4E-47B5-A50A-80280FA26242}"/>
              </a:ext>
            </a:extLst>
          </p:cNvPr>
          <p:cNvSpPr/>
          <p:nvPr/>
        </p:nvSpPr>
        <p:spPr>
          <a:xfrm>
            <a:off x="375251" y="4091353"/>
            <a:ext cx="2876607" cy="239059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E7B5BFE0-163A-4FD5-9CEA-0B161F49F494}"/>
              </a:ext>
            </a:extLst>
          </p:cNvPr>
          <p:cNvSpPr/>
          <p:nvPr/>
        </p:nvSpPr>
        <p:spPr>
          <a:xfrm>
            <a:off x="3670485" y="2170228"/>
            <a:ext cx="8130451" cy="165120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1A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1DC989D-7BC2-4233-B9F9-31CF764EC26D}"/>
              </a:ext>
            </a:extLst>
          </p:cNvPr>
          <p:cNvSpPr/>
          <p:nvPr/>
        </p:nvSpPr>
        <p:spPr>
          <a:xfrm>
            <a:off x="6702726" y="4091168"/>
            <a:ext cx="5098210" cy="239059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F8639-D354-4E44-9BB0-7544FF6A29C6}"/>
              </a:ext>
            </a:extLst>
          </p:cNvPr>
          <p:cNvSpPr txBox="1"/>
          <p:nvPr/>
        </p:nvSpPr>
        <p:spPr>
          <a:xfrm>
            <a:off x="1232031" y="143669"/>
            <a:ext cx="40975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ECECEC"/>
                </a:solidFill>
                <a:latin typeface="ArcadeClassic" panose="00000400000000000000" pitchFamily="2" charset="0"/>
              </a:rPr>
              <a:t>Ventas de videojuegos</a:t>
            </a:r>
          </a:p>
          <a:p>
            <a:r>
              <a:rPr lang="es-ES" sz="1100" i="1" dirty="0">
                <a:solidFill>
                  <a:srgbClr val="ECECEC"/>
                </a:solidFill>
                <a:latin typeface="Yoster Island" panose="02000503000000000000" pitchFamily="2" charset="0"/>
              </a:rPr>
              <a:t>entre 1980 y 2016</a:t>
            </a:r>
            <a:endParaRPr lang="en-US" sz="1100" i="1" dirty="0">
              <a:solidFill>
                <a:srgbClr val="ECECEC"/>
              </a:solidFill>
              <a:latin typeface="Yoster Island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702E3-CB18-49A9-8876-32DA133F27DE}"/>
              </a:ext>
            </a:extLst>
          </p:cNvPr>
          <p:cNvSpPr txBox="1"/>
          <p:nvPr/>
        </p:nvSpPr>
        <p:spPr>
          <a:xfrm>
            <a:off x="5542474" y="116224"/>
            <a:ext cx="29685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ECECEC"/>
                </a:solidFill>
                <a:latin typeface="webpixel bitmap" panose="02000506000000020004" pitchFamily="50" charset="0"/>
              </a:rPr>
              <a:t>Filtros</a:t>
            </a:r>
            <a:endParaRPr lang="en-US" sz="1200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61DD-8F60-40C6-B0BD-4F86BE64D2C2}"/>
              </a:ext>
            </a:extLst>
          </p:cNvPr>
          <p:cNvSpPr txBox="1"/>
          <p:nvPr/>
        </p:nvSpPr>
        <p:spPr>
          <a:xfrm>
            <a:off x="5529557" y="332993"/>
            <a:ext cx="10161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ECECEC"/>
                </a:solidFill>
                <a:latin typeface="webpixel bitmap" panose="02000506000000020004" pitchFamily="50" charset="0"/>
              </a:rPr>
              <a:t>Genero</a:t>
            </a:r>
            <a:endParaRPr lang="en-US" sz="2000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6F4A0-D098-4D04-9635-0B3DD22DEC2A}"/>
              </a:ext>
            </a:extLst>
          </p:cNvPr>
          <p:cNvSpPr txBox="1"/>
          <p:nvPr/>
        </p:nvSpPr>
        <p:spPr>
          <a:xfrm>
            <a:off x="10430459" y="332807"/>
            <a:ext cx="199270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ECECEC"/>
                </a:solidFill>
                <a:latin typeface="webpixel bitmap" panose="02000506000000020004" pitchFamily="50" charset="0"/>
              </a:rPr>
              <a:t>Año </a:t>
            </a:r>
            <a:endParaRPr lang="en-US" sz="2000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478B0-EB13-438E-A190-FCBA727EADFE}"/>
              </a:ext>
            </a:extLst>
          </p:cNvPr>
          <p:cNvSpPr txBox="1"/>
          <p:nvPr/>
        </p:nvSpPr>
        <p:spPr>
          <a:xfrm>
            <a:off x="7921950" y="332807"/>
            <a:ext cx="10161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ECECEC"/>
                </a:solidFill>
                <a:latin typeface="webpixel bitmap" panose="02000506000000020004" pitchFamily="50" charset="0"/>
              </a:rPr>
              <a:t>Market</a:t>
            </a:r>
            <a:endParaRPr lang="en-US" sz="2000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85E5E-BC22-49FD-9655-3CDB3EDC3DC9}"/>
              </a:ext>
            </a:extLst>
          </p:cNvPr>
          <p:cNvSpPr txBox="1"/>
          <p:nvPr/>
        </p:nvSpPr>
        <p:spPr>
          <a:xfrm>
            <a:off x="6707931" y="332807"/>
            <a:ext cx="10161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ECECEC"/>
                </a:solidFill>
                <a:latin typeface="webpixel bitmap" panose="02000506000000020004" pitchFamily="50" charset="0"/>
              </a:rPr>
              <a:t>Rating</a:t>
            </a:r>
            <a:endParaRPr lang="en-US" sz="2000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82E88-EED5-400D-8355-661F13358810}"/>
              </a:ext>
            </a:extLst>
          </p:cNvPr>
          <p:cNvSpPr txBox="1"/>
          <p:nvPr/>
        </p:nvSpPr>
        <p:spPr>
          <a:xfrm>
            <a:off x="-204638" y="2191820"/>
            <a:ext cx="2393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Ventas por ubicación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0ECDF-5F31-4F58-8466-4D9589AF2DF8}"/>
              </a:ext>
            </a:extLst>
          </p:cNvPr>
          <p:cNvSpPr txBox="1"/>
          <p:nvPr/>
        </p:nvSpPr>
        <p:spPr>
          <a:xfrm>
            <a:off x="3670485" y="2200986"/>
            <a:ext cx="8130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Ventas por año</a:t>
            </a:r>
            <a:endParaRPr lang="en-US" dirty="0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16F6FFEC-A7D1-4145-8343-CE7AA503C7C9}"/>
              </a:ext>
            </a:extLst>
          </p:cNvPr>
          <p:cNvSpPr/>
          <p:nvPr/>
        </p:nvSpPr>
        <p:spPr>
          <a:xfrm>
            <a:off x="3540588" y="4091168"/>
            <a:ext cx="2810365" cy="239059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2B3ED1-57EC-4FA0-AF9F-750C19D5E2CA}"/>
              </a:ext>
            </a:extLst>
          </p:cNvPr>
          <p:cNvSpPr txBox="1"/>
          <p:nvPr/>
        </p:nvSpPr>
        <p:spPr>
          <a:xfrm>
            <a:off x="407364" y="4151120"/>
            <a:ext cx="233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s-ES" dirty="0"/>
              <a:t>Top 5 ranking con mas ventas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C12F7-DE6D-4AF4-85C7-EF876D5CACCE}"/>
              </a:ext>
            </a:extLst>
          </p:cNvPr>
          <p:cNvSpPr txBox="1"/>
          <p:nvPr/>
        </p:nvSpPr>
        <p:spPr>
          <a:xfrm>
            <a:off x="3533387" y="4099780"/>
            <a:ext cx="28103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+mj-lt"/>
                <a:cs typeface="Arial" panose="020B0604020202020204" pitchFamily="34" charset="0"/>
              </a:rPr>
              <a:t>Top 5 Publisher con mas ventas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E25A3-CE9E-4830-BB0D-0B60DAE6440B}"/>
              </a:ext>
            </a:extLst>
          </p:cNvPr>
          <p:cNvSpPr txBox="1"/>
          <p:nvPr/>
        </p:nvSpPr>
        <p:spPr>
          <a:xfrm>
            <a:off x="8987968" y="332807"/>
            <a:ext cx="11578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ECECEC"/>
                </a:solidFill>
                <a:latin typeface="webpixel bitmap" panose="02000506000000020004" pitchFamily="50" charset="0"/>
              </a:rPr>
              <a:t>Publisher</a:t>
            </a:r>
            <a:endParaRPr lang="en-US" sz="2000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9F0CC-E67E-4EED-972B-FAABDBBCA525}"/>
              </a:ext>
            </a:extLst>
          </p:cNvPr>
          <p:cNvSpPr txBox="1"/>
          <p:nvPr/>
        </p:nvSpPr>
        <p:spPr>
          <a:xfrm>
            <a:off x="6876465" y="4245123"/>
            <a:ext cx="330634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Top 3 videojuegos mas vendidos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756EF8-5C1E-43E6-A163-71555F5428C6}"/>
              </a:ext>
            </a:extLst>
          </p:cNvPr>
          <p:cNvSpPr txBox="1"/>
          <p:nvPr/>
        </p:nvSpPr>
        <p:spPr>
          <a:xfrm>
            <a:off x="2649316" y="1155526"/>
            <a:ext cx="2067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Genero con mas ventas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D498EA-B70A-4FBB-AC9A-DEB58B8C602F}"/>
              </a:ext>
            </a:extLst>
          </p:cNvPr>
          <p:cNvSpPr txBox="1"/>
          <p:nvPr/>
        </p:nvSpPr>
        <p:spPr>
          <a:xfrm>
            <a:off x="4999790" y="1159067"/>
            <a:ext cx="2071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Publisher con mas ventas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1471C-5254-4889-BDA8-11786AD6123C}"/>
              </a:ext>
            </a:extLst>
          </p:cNvPr>
          <p:cNvSpPr txBox="1"/>
          <p:nvPr/>
        </p:nvSpPr>
        <p:spPr>
          <a:xfrm>
            <a:off x="7270944" y="1158932"/>
            <a:ext cx="2165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Market</a:t>
            </a:r>
            <a:r>
              <a:rPr lang="es-ES" dirty="0"/>
              <a:t> con mas ventas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81361-6C2C-4B25-B52B-CA898E4EEA3E}"/>
              </a:ext>
            </a:extLst>
          </p:cNvPr>
          <p:cNvSpPr txBox="1"/>
          <p:nvPr/>
        </p:nvSpPr>
        <p:spPr>
          <a:xfrm>
            <a:off x="9679036" y="1177546"/>
            <a:ext cx="2072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Juego mejor rankeado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FC2136-C111-49C0-BCB1-9455D3461972}"/>
              </a:ext>
            </a:extLst>
          </p:cNvPr>
          <p:cNvSpPr txBox="1"/>
          <p:nvPr/>
        </p:nvSpPr>
        <p:spPr>
          <a:xfrm>
            <a:off x="259483" y="1423853"/>
            <a:ext cx="210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Mario  Bros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3E83-10FD-48DF-B936-9126DBF504B2}"/>
              </a:ext>
            </a:extLst>
          </p:cNvPr>
          <p:cNvSpPr txBox="1"/>
          <p:nvPr/>
        </p:nvSpPr>
        <p:spPr>
          <a:xfrm>
            <a:off x="2624547" y="1418479"/>
            <a:ext cx="210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cadeClassic" panose="00000400000000000000" pitchFamily="2" charset="0"/>
                <a:cs typeface="Arial" panose="020B0604020202020204" pitchFamily="34" charset="0"/>
              </a:rPr>
              <a:t>Action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2C4CBC-9E86-48B9-8FD9-64A8F18C9FDE}"/>
              </a:ext>
            </a:extLst>
          </p:cNvPr>
          <p:cNvSpPr txBox="1"/>
          <p:nvPr/>
        </p:nvSpPr>
        <p:spPr>
          <a:xfrm>
            <a:off x="4969260" y="1418213"/>
            <a:ext cx="210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Nintendo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07CB72-2804-4279-B099-B359C85462BE}"/>
              </a:ext>
            </a:extLst>
          </p:cNvPr>
          <p:cNvSpPr txBox="1"/>
          <p:nvPr/>
        </p:nvSpPr>
        <p:spPr>
          <a:xfrm>
            <a:off x="9636009" y="1420677"/>
            <a:ext cx="210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FINAL FANTASY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57" name="Google Shape;1105;p23">
            <a:extLst>
              <a:ext uri="{FF2B5EF4-FFF2-40B4-BE49-F238E27FC236}">
                <a16:creationId xmlns:a16="http://schemas.microsoft.com/office/drawing/2014/main" id="{DDFD4C95-13AE-4626-8468-F807DD83AB1D}"/>
              </a:ext>
            </a:extLst>
          </p:cNvPr>
          <p:cNvSpPr>
            <a:spLocks/>
          </p:cNvSpPr>
          <p:nvPr/>
        </p:nvSpPr>
        <p:spPr>
          <a:xfrm rot="5400000">
            <a:off x="606301" y="2599723"/>
            <a:ext cx="952571" cy="974969"/>
          </a:xfrm>
          <a:prstGeom prst="blockArc">
            <a:avLst>
              <a:gd name="adj1" fmla="val 12883794"/>
              <a:gd name="adj2" fmla="val 21563485"/>
              <a:gd name="adj3" fmla="val 20157"/>
            </a:avLst>
          </a:prstGeom>
          <a:solidFill>
            <a:srgbClr val="142D4C"/>
          </a:solidFill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106;p23">
            <a:extLst>
              <a:ext uri="{FF2B5EF4-FFF2-40B4-BE49-F238E27FC236}">
                <a16:creationId xmlns:a16="http://schemas.microsoft.com/office/drawing/2014/main" id="{5D0B3FF5-7B3A-458D-9CDC-75BED21DB1C3}"/>
              </a:ext>
            </a:extLst>
          </p:cNvPr>
          <p:cNvSpPr/>
          <p:nvPr/>
        </p:nvSpPr>
        <p:spPr>
          <a:xfrm rot="5400000">
            <a:off x="606411" y="2599613"/>
            <a:ext cx="952571" cy="974969"/>
          </a:xfrm>
          <a:prstGeom prst="blockArc">
            <a:avLst>
              <a:gd name="adj1" fmla="val 21572943"/>
              <a:gd name="adj2" fmla="val 4165162"/>
              <a:gd name="adj3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07;p23">
            <a:extLst>
              <a:ext uri="{FF2B5EF4-FFF2-40B4-BE49-F238E27FC236}">
                <a16:creationId xmlns:a16="http://schemas.microsoft.com/office/drawing/2014/main" id="{E8AAF7D5-8826-4AD1-9153-774E31E94D1A}"/>
              </a:ext>
            </a:extLst>
          </p:cNvPr>
          <p:cNvSpPr/>
          <p:nvPr/>
        </p:nvSpPr>
        <p:spPr>
          <a:xfrm rot="5400000">
            <a:off x="606411" y="2599723"/>
            <a:ext cx="952571" cy="974969"/>
          </a:xfrm>
          <a:prstGeom prst="blockArc">
            <a:avLst>
              <a:gd name="adj1" fmla="val 21505839"/>
              <a:gd name="adj2" fmla="val 7968631"/>
              <a:gd name="adj3" fmla="val 205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1167;p23">
            <a:extLst>
              <a:ext uri="{FF2B5EF4-FFF2-40B4-BE49-F238E27FC236}">
                <a16:creationId xmlns:a16="http://schemas.microsoft.com/office/drawing/2014/main" id="{8D8172A7-C159-409F-9B7B-7DA01A9017C5}"/>
              </a:ext>
            </a:extLst>
          </p:cNvPr>
          <p:cNvGrpSpPr/>
          <p:nvPr/>
        </p:nvGrpSpPr>
        <p:grpSpPr>
          <a:xfrm>
            <a:off x="1879630" y="2632088"/>
            <a:ext cx="619119" cy="128710"/>
            <a:chOff x="1102725" y="1213056"/>
            <a:chExt cx="1006653" cy="258900"/>
          </a:xfrm>
        </p:grpSpPr>
        <p:sp>
          <p:nvSpPr>
            <p:cNvPr id="62" name="Google Shape;1168;p23">
              <a:extLst>
                <a:ext uri="{FF2B5EF4-FFF2-40B4-BE49-F238E27FC236}">
                  <a16:creationId xmlns:a16="http://schemas.microsoft.com/office/drawing/2014/main" id="{EB2B59F9-9A4C-419E-9FFC-4374F90DF30A}"/>
                </a:ext>
              </a:extLst>
            </p:cNvPr>
            <p:cNvSpPr/>
            <p:nvPr/>
          </p:nvSpPr>
          <p:spPr>
            <a:xfrm>
              <a:off x="1102725" y="1213056"/>
              <a:ext cx="258900" cy="258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9;p23">
              <a:extLst>
                <a:ext uri="{FF2B5EF4-FFF2-40B4-BE49-F238E27FC236}">
                  <a16:creationId xmlns:a16="http://schemas.microsoft.com/office/drawing/2014/main" id="{3FB22DBC-ED96-44FB-975B-5BCE636829B8}"/>
                </a:ext>
              </a:extLst>
            </p:cNvPr>
            <p:cNvSpPr txBox="1"/>
            <p:nvPr/>
          </p:nvSpPr>
          <p:spPr>
            <a:xfrm>
              <a:off x="1458078" y="122195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5" name="Google Shape;1171;p23">
            <a:extLst>
              <a:ext uri="{FF2B5EF4-FFF2-40B4-BE49-F238E27FC236}">
                <a16:creationId xmlns:a16="http://schemas.microsoft.com/office/drawing/2014/main" id="{239565EC-9014-42A9-BD78-CC3F82C369AE}"/>
              </a:ext>
            </a:extLst>
          </p:cNvPr>
          <p:cNvGrpSpPr/>
          <p:nvPr/>
        </p:nvGrpSpPr>
        <p:grpSpPr>
          <a:xfrm>
            <a:off x="1879630" y="2994172"/>
            <a:ext cx="619119" cy="128710"/>
            <a:chOff x="1102725" y="1755784"/>
            <a:chExt cx="1006653" cy="258900"/>
          </a:xfrm>
        </p:grpSpPr>
        <p:sp>
          <p:nvSpPr>
            <p:cNvPr id="66" name="Google Shape;1172;p23">
              <a:extLst>
                <a:ext uri="{FF2B5EF4-FFF2-40B4-BE49-F238E27FC236}">
                  <a16:creationId xmlns:a16="http://schemas.microsoft.com/office/drawing/2014/main" id="{D791AE2F-CE3E-450A-B3FF-9F79B0C08971}"/>
                </a:ext>
              </a:extLst>
            </p:cNvPr>
            <p:cNvSpPr/>
            <p:nvPr/>
          </p:nvSpPr>
          <p:spPr>
            <a:xfrm>
              <a:off x="1102725" y="1755784"/>
              <a:ext cx="258900" cy="258900"/>
            </a:xfrm>
            <a:prstGeom prst="rect">
              <a:avLst/>
            </a:prstGeom>
            <a:solidFill>
              <a:srgbClr val="9FD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73;p23">
              <a:extLst>
                <a:ext uri="{FF2B5EF4-FFF2-40B4-BE49-F238E27FC236}">
                  <a16:creationId xmlns:a16="http://schemas.microsoft.com/office/drawing/2014/main" id="{3AD6CC0A-0DED-4C0C-9D31-4D6DB339087E}"/>
                </a:ext>
              </a:extLst>
            </p:cNvPr>
            <p:cNvSpPr txBox="1"/>
            <p:nvPr/>
          </p:nvSpPr>
          <p:spPr>
            <a:xfrm>
              <a:off x="1458078" y="1763234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" name="Google Shape;1175;p23">
            <a:extLst>
              <a:ext uri="{FF2B5EF4-FFF2-40B4-BE49-F238E27FC236}">
                <a16:creationId xmlns:a16="http://schemas.microsoft.com/office/drawing/2014/main" id="{7E78A585-2A59-4A6C-9E08-2646A49A29CC}"/>
              </a:ext>
            </a:extLst>
          </p:cNvPr>
          <p:cNvGrpSpPr/>
          <p:nvPr/>
        </p:nvGrpSpPr>
        <p:grpSpPr>
          <a:xfrm>
            <a:off x="1879630" y="3364645"/>
            <a:ext cx="619119" cy="128710"/>
            <a:chOff x="1102725" y="2298513"/>
            <a:chExt cx="1006653" cy="258900"/>
          </a:xfrm>
        </p:grpSpPr>
        <p:sp>
          <p:nvSpPr>
            <p:cNvPr id="70" name="Google Shape;1176;p23">
              <a:extLst>
                <a:ext uri="{FF2B5EF4-FFF2-40B4-BE49-F238E27FC236}">
                  <a16:creationId xmlns:a16="http://schemas.microsoft.com/office/drawing/2014/main" id="{5C971BE7-642C-47FE-8B14-D0AB5C0B8DF0}"/>
                </a:ext>
              </a:extLst>
            </p:cNvPr>
            <p:cNvSpPr/>
            <p:nvPr/>
          </p:nvSpPr>
          <p:spPr>
            <a:xfrm>
              <a:off x="1102725" y="2298513"/>
              <a:ext cx="258900" cy="258900"/>
            </a:xfrm>
            <a:prstGeom prst="rect">
              <a:avLst/>
            </a:prstGeom>
            <a:solidFill>
              <a:srgbClr val="1A2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77;p23">
              <a:extLst>
                <a:ext uri="{FF2B5EF4-FFF2-40B4-BE49-F238E27FC236}">
                  <a16:creationId xmlns:a16="http://schemas.microsoft.com/office/drawing/2014/main" id="{D2314125-CEFE-45D8-AFC8-EC40D86BA08B}"/>
                </a:ext>
              </a:extLst>
            </p:cNvPr>
            <p:cNvSpPr txBox="1"/>
            <p:nvPr/>
          </p:nvSpPr>
          <p:spPr>
            <a:xfrm>
              <a:off x="1458078" y="230451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5D40D5E-FBD1-47B1-A9AD-758897C17EC8}"/>
              </a:ext>
            </a:extLst>
          </p:cNvPr>
          <p:cNvSpPr txBox="1"/>
          <p:nvPr/>
        </p:nvSpPr>
        <p:spPr>
          <a:xfrm>
            <a:off x="2071736" y="2547395"/>
            <a:ext cx="10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usa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6CA011-2792-422C-AAC0-15E6DD34D9C8}"/>
              </a:ext>
            </a:extLst>
          </p:cNvPr>
          <p:cNvSpPr txBox="1"/>
          <p:nvPr/>
        </p:nvSpPr>
        <p:spPr>
          <a:xfrm>
            <a:off x="2077321" y="2906324"/>
            <a:ext cx="10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cadeClassic" panose="00000400000000000000" pitchFamily="2" charset="0"/>
                <a:cs typeface="Arial" panose="020B0604020202020204" pitchFamily="34" charset="0"/>
              </a:rPr>
              <a:t>japon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985E55-B068-469A-91ED-DD38D553609F}"/>
              </a:ext>
            </a:extLst>
          </p:cNvPr>
          <p:cNvSpPr txBox="1"/>
          <p:nvPr/>
        </p:nvSpPr>
        <p:spPr>
          <a:xfrm>
            <a:off x="2084474" y="3263294"/>
            <a:ext cx="10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cadeClassic" panose="00000400000000000000" pitchFamily="2" charset="0"/>
                <a:cs typeface="Arial" panose="020B0604020202020204" pitchFamily="34" charset="0"/>
              </a:rPr>
              <a:t>europa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862936-C16A-4CB6-80A8-E29D347A7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/>
          <a:stretch/>
        </p:blipFill>
        <p:spPr bwMode="auto">
          <a:xfrm>
            <a:off x="4189693" y="2398179"/>
            <a:ext cx="7581563" cy="125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oogle Shape;3090;p37">
            <a:extLst>
              <a:ext uri="{FF2B5EF4-FFF2-40B4-BE49-F238E27FC236}">
                <a16:creationId xmlns:a16="http://schemas.microsoft.com/office/drawing/2014/main" id="{D0895E57-2233-45B5-AEC3-43A02A3DDE00}"/>
              </a:ext>
            </a:extLst>
          </p:cNvPr>
          <p:cNvGrpSpPr/>
          <p:nvPr/>
        </p:nvGrpSpPr>
        <p:grpSpPr>
          <a:xfrm>
            <a:off x="3540588" y="2379259"/>
            <a:ext cx="722185" cy="1199458"/>
            <a:chOff x="750850" y="1179313"/>
            <a:chExt cx="633300" cy="1817977"/>
          </a:xfrm>
        </p:grpSpPr>
        <p:sp>
          <p:nvSpPr>
            <p:cNvPr id="77" name="Google Shape;3091;p37">
              <a:extLst>
                <a:ext uri="{FF2B5EF4-FFF2-40B4-BE49-F238E27FC236}">
                  <a16:creationId xmlns:a16="http://schemas.microsoft.com/office/drawing/2014/main" id="{D4F0C33B-69DD-4A75-A93C-C7D71B94F805}"/>
                </a:ext>
              </a:extLst>
            </p:cNvPr>
            <p:cNvSpPr txBox="1"/>
            <p:nvPr/>
          </p:nvSpPr>
          <p:spPr>
            <a:xfrm>
              <a:off x="750850" y="2679290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latin typeface="+mj-lt"/>
                  <a:ea typeface="Roboto"/>
                  <a:cs typeface="Roboto"/>
                  <a:sym typeface="Roboto"/>
                </a:rPr>
                <a:t>0</a:t>
              </a:r>
              <a:endParaRPr sz="9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3092;p37">
              <a:extLst>
                <a:ext uri="{FF2B5EF4-FFF2-40B4-BE49-F238E27FC236}">
                  <a16:creationId xmlns:a16="http://schemas.microsoft.com/office/drawing/2014/main" id="{5202DFDA-EEF1-4349-A3AC-F22581D0A1CF}"/>
                </a:ext>
              </a:extLst>
            </p:cNvPr>
            <p:cNvSpPr txBox="1"/>
            <p:nvPr/>
          </p:nvSpPr>
          <p:spPr>
            <a:xfrm>
              <a:off x="750850" y="2179297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latin typeface="+mj-lt"/>
                  <a:ea typeface="Roboto"/>
                  <a:cs typeface="Roboto"/>
                  <a:sym typeface="Roboto"/>
                </a:rPr>
                <a:t>100</a:t>
              </a:r>
              <a:endParaRPr sz="9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3093;p37">
              <a:extLst>
                <a:ext uri="{FF2B5EF4-FFF2-40B4-BE49-F238E27FC236}">
                  <a16:creationId xmlns:a16="http://schemas.microsoft.com/office/drawing/2014/main" id="{8054E21A-7FAB-40F8-BE93-204F3A813FAC}"/>
                </a:ext>
              </a:extLst>
            </p:cNvPr>
            <p:cNvSpPr txBox="1"/>
            <p:nvPr/>
          </p:nvSpPr>
          <p:spPr>
            <a:xfrm>
              <a:off x="750850" y="1679305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+mj-lt"/>
                  <a:ea typeface="Roboto"/>
                  <a:cs typeface="Roboto"/>
                  <a:sym typeface="Roboto"/>
                </a:rPr>
                <a:t>200</a:t>
              </a:r>
              <a:endParaRPr sz="90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3094;p37">
              <a:extLst>
                <a:ext uri="{FF2B5EF4-FFF2-40B4-BE49-F238E27FC236}">
                  <a16:creationId xmlns:a16="http://schemas.microsoft.com/office/drawing/2014/main" id="{AFC98320-4C5A-4DC4-B274-F0A3DB33A88D}"/>
                </a:ext>
              </a:extLst>
            </p:cNvPr>
            <p:cNvSpPr txBox="1"/>
            <p:nvPr/>
          </p:nvSpPr>
          <p:spPr>
            <a:xfrm>
              <a:off x="750850" y="1179313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+mj-lt"/>
                  <a:ea typeface="Roboto"/>
                  <a:cs typeface="Roboto"/>
                  <a:sym typeface="Roboto"/>
                </a:rPr>
                <a:t>300</a:t>
              </a:r>
              <a:endParaRPr sz="9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3101;p37">
            <a:extLst>
              <a:ext uri="{FF2B5EF4-FFF2-40B4-BE49-F238E27FC236}">
                <a16:creationId xmlns:a16="http://schemas.microsoft.com/office/drawing/2014/main" id="{4E156C96-8875-494E-A783-F5D82CC3C7CC}"/>
              </a:ext>
            </a:extLst>
          </p:cNvPr>
          <p:cNvGrpSpPr/>
          <p:nvPr/>
        </p:nvGrpSpPr>
        <p:grpSpPr>
          <a:xfrm>
            <a:off x="4112217" y="2382426"/>
            <a:ext cx="7246986" cy="1386349"/>
            <a:chOff x="1473035" y="1207234"/>
            <a:chExt cx="5474750" cy="1879715"/>
          </a:xfrm>
        </p:grpSpPr>
        <p:sp>
          <p:nvSpPr>
            <p:cNvPr id="82" name="Google Shape;3102;p37">
              <a:extLst>
                <a:ext uri="{FF2B5EF4-FFF2-40B4-BE49-F238E27FC236}">
                  <a16:creationId xmlns:a16="http://schemas.microsoft.com/office/drawing/2014/main" id="{7CE67278-7B66-4EEB-AF3B-04CB2CBF0312}"/>
                </a:ext>
              </a:extLst>
            </p:cNvPr>
            <p:cNvSpPr/>
            <p:nvPr/>
          </p:nvSpPr>
          <p:spPr>
            <a:xfrm>
              <a:off x="1473035" y="2826507"/>
              <a:ext cx="5474750" cy="23729"/>
            </a:xfrm>
            <a:custGeom>
              <a:avLst/>
              <a:gdLst/>
              <a:ahLst/>
              <a:cxnLst/>
              <a:rect l="l" t="t" r="r" b="b"/>
              <a:pathLst>
                <a:path w="89750" h="389" extrusionOk="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97"/>
                    <a:pt x="92" y="388"/>
                    <a:pt x="206" y="388"/>
                  </a:cubicBezTo>
                  <a:lnTo>
                    <a:pt x="89567" y="388"/>
                  </a:lnTo>
                  <a:cubicBezTo>
                    <a:pt x="89658" y="388"/>
                    <a:pt x="89750" y="297"/>
                    <a:pt x="89750" y="183"/>
                  </a:cubicBezTo>
                  <a:cubicBezTo>
                    <a:pt x="89750" y="91"/>
                    <a:pt x="89658" y="0"/>
                    <a:pt x="89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03;p37">
              <a:extLst>
                <a:ext uri="{FF2B5EF4-FFF2-40B4-BE49-F238E27FC236}">
                  <a16:creationId xmlns:a16="http://schemas.microsoft.com/office/drawing/2014/main" id="{3998A5A4-CB7F-4938-ABFD-2DF8B02F336D}"/>
                </a:ext>
              </a:extLst>
            </p:cNvPr>
            <p:cNvSpPr/>
            <p:nvPr/>
          </p:nvSpPr>
          <p:spPr>
            <a:xfrm>
              <a:off x="1576060" y="1207234"/>
              <a:ext cx="23729" cy="1879715"/>
            </a:xfrm>
            <a:custGeom>
              <a:avLst/>
              <a:gdLst/>
              <a:ahLst/>
              <a:cxnLst/>
              <a:rect l="l" t="t" r="r" b="b"/>
              <a:pathLst>
                <a:path w="389" h="30815" extrusionOk="0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30609"/>
                  </a:lnTo>
                  <a:cubicBezTo>
                    <a:pt x="1" y="30723"/>
                    <a:pt x="92" y="30814"/>
                    <a:pt x="183" y="30814"/>
                  </a:cubicBezTo>
                  <a:cubicBezTo>
                    <a:pt x="297" y="30814"/>
                    <a:pt x="389" y="30723"/>
                    <a:pt x="389" y="30609"/>
                  </a:cubicBezTo>
                  <a:lnTo>
                    <a:pt x="389" y="183"/>
                  </a:lnTo>
                  <a:cubicBezTo>
                    <a:pt x="389" y="92"/>
                    <a:pt x="297" y="0"/>
                    <a:pt x="1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3095;p37">
            <a:extLst>
              <a:ext uri="{FF2B5EF4-FFF2-40B4-BE49-F238E27FC236}">
                <a16:creationId xmlns:a16="http://schemas.microsoft.com/office/drawing/2014/main" id="{C48925D8-FB73-4F38-81FF-A2F42F6AD04C}"/>
              </a:ext>
            </a:extLst>
          </p:cNvPr>
          <p:cNvGrpSpPr/>
          <p:nvPr/>
        </p:nvGrpSpPr>
        <p:grpSpPr>
          <a:xfrm>
            <a:off x="4156496" y="3550516"/>
            <a:ext cx="7093583" cy="318000"/>
            <a:chOff x="1754285" y="2919517"/>
            <a:chExt cx="5041710" cy="318000"/>
          </a:xfrm>
        </p:grpSpPr>
        <p:sp>
          <p:nvSpPr>
            <p:cNvPr id="85" name="Google Shape;3096;p37">
              <a:extLst>
                <a:ext uri="{FF2B5EF4-FFF2-40B4-BE49-F238E27FC236}">
                  <a16:creationId xmlns:a16="http://schemas.microsoft.com/office/drawing/2014/main" id="{98EF4503-60B9-4755-A026-B76AEA8B9F98}"/>
                </a:ext>
              </a:extLst>
            </p:cNvPr>
            <p:cNvSpPr txBox="1"/>
            <p:nvPr/>
          </p:nvSpPr>
          <p:spPr>
            <a:xfrm>
              <a:off x="1754285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latin typeface="+mj-lt"/>
                  <a:ea typeface="Roboto"/>
                  <a:cs typeface="Roboto"/>
                  <a:sym typeface="Roboto"/>
                </a:rPr>
                <a:t>1980</a:t>
              </a:r>
              <a:endParaRPr sz="9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3097;p37">
              <a:extLst>
                <a:ext uri="{FF2B5EF4-FFF2-40B4-BE49-F238E27FC236}">
                  <a16:creationId xmlns:a16="http://schemas.microsoft.com/office/drawing/2014/main" id="{038500DB-CB66-4618-A50D-D44AAAAECF27}"/>
                </a:ext>
              </a:extLst>
            </p:cNvPr>
            <p:cNvSpPr txBox="1"/>
            <p:nvPr/>
          </p:nvSpPr>
          <p:spPr>
            <a:xfrm>
              <a:off x="2890288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latin typeface="+mj-lt"/>
                  <a:ea typeface="Roboto"/>
                  <a:cs typeface="Roboto"/>
                  <a:sym typeface="Roboto"/>
                </a:rPr>
                <a:t>1990</a:t>
              </a:r>
              <a:endParaRPr sz="9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3098;p37">
              <a:extLst>
                <a:ext uri="{FF2B5EF4-FFF2-40B4-BE49-F238E27FC236}">
                  <a16:creationId xmlns:a16="http://schemas.microsoft.com/office/drawing/2014/main" id="{45BCD322-8F32-48A0-A2B1-DE61071BC020}"/>
                </a:ext>
              </a:extLst>
            </p:cNvPr>
            <p:cNvSpPr txBox="1"/>
            <p:nvPr/>
          </p:nvSpPr>
          <p:spPr>
            <a:xfrm>
              <a:off x="4026291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latin typeface="+mj-lt"/>
                  <a:ea typeface="Roboto"/>
                  <a:cs typeface="Roboto"/>
                  <a:sym typeface="Roboto"/>
                </a:rPr>
                <a:t>2000</a:t>
              </a:r>
              <a:endParaRPr sz="9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3099;p37">
              <a:extLst>
                <a:ext uri="{FF2B5EF4-FFF2-40B4-BE49-F238E27FC236}">
                  <a16:creationId xmlns:a16="http://schemas.microsoft.com/office/drawing/2014/main" id="{6FF24BDB-3E71-4B2A-8471-8EB309FFC82F}"/>
                </a:ext>
              </a:extLst>
            </p:cNvPr>
            <p:cNvSpPr txBox="1"/>
            <p:nvPr/>
          </p:nvSpPr>
          <p:spPr>
            <a:xfrm>
              <a:off x="5162293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latin typeface="+mj-lt"/>
                  <a:ea typeface="Roboto"/>
                  <a:cs typeface="Roboto"/>
                  <a:sym typeface="Roboto"/>
                </a:rPr>
                <a:t>2010</a:t>
              </a:r>
              <a:endParaRPr sz="9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3100;p37">
              <a:extLst>
                <a:ext uri="{FF2B5EF4-FFF2-40B4-BE49-F238E27FC236}">
                  <a16:creationId xmlns:a16="http://schemas.microsoft.com/office/drawing/2014/main" id="{5872B819-9AE5-420A-A9E0-1D297AF9026A}"/>
                </a:ext>
              </a:extLst>
            </p:cNvPr>
            <p:cNvSpPr txBox="1"/>
            <p:nvPr/>
          </p:nvSpPr>
          <p:spPr>
            <a:xfrm>
              <a:off x="6298296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latin typeface="+mj-lt"/>
                  <a:ea typeface="Roboto"/>
                  <a:cs typeface="Roboto"/>
                  <a:sym typeface="Roboto"/>
                </a:rPr>
                <a:t>2020</a:t>
              </a:r>
              <a:endParaRPr sz="9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1013;p22">
            <a:extLst>
              <a:ext uri="{FF2B5EF4-FFF2-40B4-BE49-F238E27FC236}">
                <a16:creationId xmlns:a16="http://schemas.microsoft.com/office/drawing/2014/main" id="{6EE35850-3107-461F-A9BA-E78835E5AD7B}"/>
              </a:ext>
            </a:extLst>
          </p:cNvPr>
          <p:cNvGrpSpPr/>
          <p:nvPr/>
        </p:nvGrpSpPr>
        <p:grpSpPr>
          <a:xfrm>
            <a:off x="1510261" y="5345773"/>
            <a:ext cx="1573159" cy="274806"/>
            <a:chOff x="1716975" y="3204525"/>
            <a:chExt cx="1983300" cy="258901"/>
          </a:xfrm>
        </p:grpSpPr>
        <p:sp>
          <p:nvSpPr>
            <p:cNvPr id="93" name="Google Shape;1014;p22">
              <a:extLst>
                <a:ext uri="{FF2B5EF4-FFF2-40B4-BE49-F238E27FC236}">
                  <a16:creationId xmlns:a16="http://schemas.microsoft.com/office/drawing/2014/main" id="{82568503-2352-43D0-B906-57512B8EDECA}"/>
                </a:ext>
              </a:extLst>
            </p:cNvPr>
            <p:cNvSpPr/>
            <p:nvPr/>
          </p:nvSpPr>
          <p:spPr>
            <a:xfrm>
              <a:off x="1716975" y="320452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15;p22">
              <a:extLst>
                <a:ext uri="{FF2B5EF4-FFF2-40B4-BE49-F238E27FC236}">
                  <a16:creationId xmlns:a16="http://schemas.microsoft.com/office/drawing/2014/main" id="{A6EF8944-FC7B-457A-A02A-F38B65269492}"/>
                </a:ext>
              </a:extLst>
            </p:cNvPr>
            <p:cNvSpPr/>
            <p:nvPr/>
          </p:nvSpPr>
          <p:spPr>
            <a:xfrm>
              <a:off x="1716975" y="3216524"/>
              <a:ext cx="1287757" cy="246902"/>
            </a:xfrm>
            <a:prstGeom prst="rect">
              <a:avLst/>
            </a:prstGeom>
            <a:solidFill>
              <a:srgbClr val="9FD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018;p22">
            <a:extLst>
              <a:ext uri="{FF2B5EF4-FFF2-40B4-BE49-F238E27FC236}">
                <a16:creationId xmlns:a16="http://schemas.microsoft.com/office/drawing/2014/main" id="{1D8C0619-2C8E-44E7-8F8F-0C15689FD689}"/>
              </a:ext>
            </a:extLst>
          </p:cNvPr>
          <p:cNvGrpSpPr/>
          <p:nvPr/>
        </p:nvGrpSpPr>
        <p:grpSpPr>
          <a:xfrm>
            <a:off x="1510261" y="5935363"/>
            <a:ext cx="1573159" cy="274805"/>
            <a:chOff x="1716975" y="3729975"/>
            <a:chExt cx="1983300" cy="258900"/>
          </a:xfrm>
        </p:grpSpPr>
        <p:sp>
          <p:nvSpPr>
            <p:cNvPr id="98" name="Google Shape;1019;p22">
              <a:extLst>
                <a:ext uri="{FF2B5EF4-FFF2-40B4-BE49-F238E27FC236}">
                  <a16:creationId xmlns:a16="http://schemas.microsoft.com/office/drawing/2014/main" id="{D2DAB688-F535-47E2-9230-E7F9CEBADE61}"/>
                </a:ext>
              </a:extLst>
            </p:cNvPr>
            <p:cNvSpPr/>
            <p:nvPr/>
          </p:nvSpPr>
          <p:spPr>
            <a:xfrm>
              <a:off x="1716975" y="372997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0;p22">
              <a:extLst>
                <a:ext uri="{FF2B5EF4-FFF2-40B4-BE49-F238E27FC236}">
                  <a16:creationId xmlns:a16="http://schemas.microsoft.com/office/drawing/2014/main" id="{2D9CC1FC-1AF7-4877-B767-64AC93CBDCCC}"/>
                </a:ext>
              </a:extLst>
            </p:cNvPr>
            <p:cNvSpPr/>
            <p:nvPr/>
          </p:nvSpPr>
          <p:spPr>
            <a:xfrm>
              <a:off x="1716975" y="3729975"/>
              <a:ext cx="1161900" cy="2589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23;p22">
            <a:extLst>
              <a:ext uri="{FF2B5EF4-FFF2-40B4-BE49-F238E27FC236}">
                <a16:creationId xmlns:a16="http://schemas.microsoft.com/office/drawing/2014/main" id="{92D85486-3246-4F33-9F88-65175EF7F17B}"/>
              </a:ext>
            </a:extLst>
          </p:cNvPr>
          <p:cNvGrpSpPr/>
          <p:nvPr/>
        </p:nvGrpSpPr>
        <p:grpSpPr>
          <a:xfrm>
            <a:off x="1510260" y="4743416"/>
            <a:ext cx="1573160" cy="287571"/>
            <a:chOff x="1716974" y="2474624"/>
            <a:chExt cx="1983301" cy="270927"/>
          </a:xfrm>
        </p:grpSpPr>
        <p:sp>
          <p:nvSpPr>
            <p:cNvPr id="103" name="Google Shape;1024;p22">
              <a:extLst>
                <a:ext uri="{FF2B5EF4-FFF2-40B4-BE49-F238E27FC236}">
                  <a16:creationId xmlns:a16="http://schemas.microsoft.com/office/drawing/2014/main" id="{9F1737C5-985F-4EB9-93C3-593B61832E9C}"/>
                </a:ext>
              </a:extLst>
            </p:cNvPr>
            <p:cNvSpPr/>
            <p:nvPr/>
          </p:nvSpPr>
          <p:spPr>
            <a:xfrm>
              <a:off x="1716975" y="2486650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25;p22">
              <a:extLst>
                <a:ext uri="{FF2B5EF4-FFF2-40B4-BE49-F238E27FC236}">
                  <a16:creationId xmlns:a16="http://schemas.microsoft.com/office/drawing/2014/main" id="{B13212EA-59CA-42DC-B799-E5D4E24E6F96}"/>
                </a:ext>
              </a:extLst>
            </p:cNvPr>
            <p:cNvSpPr/>
            <p:nvPr/>
          </p:nvSpPr>
          <p:spPr>
            <a:xfrm>
              <a:off x="1716974" y="2474624"/>
              <a:ext cx="1565177" cy="270927"/>
            </a:xfrm>
            <a:prstGeom prst="rect">
              <a:avLst/>
            </a:prstGeom>
            <a:solidFill>
              <a:srgbClr val="1A2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" name="Google Shape;1013;p22">
            <a:extLst>
              <a:ext uri="{FF2B5EF4-FFF2-40B4-BE49-F238E27FC236}">
                <a16:creationId xmlns:a16="http://schemas.microsoft.com/office/drawing/2014/main" id="{B01F4389-00BB-4DE0-9B02-45DD76B8AE08}"/>
              </a:ext>
            </a:extLst>
          </p:cNvPr>
          <p:cNvGrpSpPr/>
          <p:nvPr/>
        </p:nvGrpSpPr>
        <p:grpSpPr>
          <a:xfrm>
            <a:off x="4592981" y="5336351"/>
            <a:ext cx="1576908" cy="274806"/>
            <a:chOff x="1716975" y="3204525"/>
            <a:chExt cx="1983300" cy="258901"/>
          </a:xfrm>
        </p:grpSpPr>
        <p:sp>
          <p:nvSpPr>
            <p:cNvPr id="111" name="Google Shape;1014;p22">
              <a:extLst>
                <a:ext uri="{FF2B5EF4-FFF2-40B4-BE49-F238E27FC236}">
                  <a16:creationId xmlns:a16="http://schemas.microsoft.com/office/drawing/2014/main" id="{C601ACDE-0E72-47DD-A759-ECCE3BAF2E34}"/>
                </a:ext>
              </a:extLst>
            </p:cNvPr>
            <p:cNvSpPr/>
            <p:nvPr/>
          </p:nvSpPr>
          <p:spPr>
            <a:xfrm>
              <a:off x="1716975" y="320452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15;p22">
              <a:extLst>
                <a:ext uri="{FF2B5EF4-FFF2-40B4-BE49-F238E27FC236}">
                  <a16:creationId xmlns:a16="http://schemas.microsoft.com/office/drawing/2014/main" id="{F5008E31-1E76-4E87-99C5-92C6FAF01CC7}"/>
                </a:ext>
              </a:extLst>
            </p:cNvPr>
            <p:cNvSpPr/>
            <p:nvPr/>
          </p:nvSpPr>
          <p:spPr>
            <a:xfrm>
              <a:off x="1716975" y="3216524"/>
              <a:ext cx="1287757" cy="246902"/>
            </a:xfrm>
            <a:prstGeom prst="rect">
              <a:avLst/>
            </a:prstGeom>
            <a:solidFill>
              <a:srgbClr val="9FD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018;p22">
            <a:extLst>
              <a:ext uri="{FF2B5EF4-FFF2-40B4-BE49-F238E27FC236}">
                <a16:creationId xmlns:a16="http://schemas.microsoft.com/office/drawing/2014/main" id="{F677A236-B641-4699-A6EA-D518018A9115}"/>
              </a:ext>
            </a:extLst>
          </p:cNvPr>
          <p:cNvGrpSpPr/>
          <p:nvPr/>
        </p:nvGrpSpPr>
        <p:grpSpPr>
          <a:xfrm>
            <a:off x="4592980" y="5925941"/>
            <a:ext cx="1576907" cy="274805"/>
            <a:chOff x="1716975" y="3729975"/>
            <a:chExt cx="1983300" cy="258900"/>
          </a:xfrm>
        </p:grpSpPr>
        <p:sp>
          <p:nvSpPr>
            <p:cNvPr id="114" name="Google Shape;1019;p22">
              <a:extLst>
                <a:ext uri="{FF2B5EF4-FFF2-40B4-BE49-F238E27FC236}">
                  <a16:creationId xmlns:a16="http://schemas.microsoft.com/office/drawing/2014/main" id="{F48546B2-6847-46F4-910B-F654619C4C01}"/>
                </a:ext>
              </a:extLst>
            </p:cNvPr>
            <p:cNvSpPr/>
            <p:nvPr/>
          </p:nvSpPr>
          <p:spPr>
            <a:xfrm>
              <a:off x="1716975" y="372997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20;p22">
              <a:extLst>
                <a:ext uri="{FF2B5EF4-FFF2-40B4-BE49-F238E27FC236}">
                  <a16:creationId xmlns:a16="http://schemas.microsoft.com/office/drawing/2014/main" id="{C588D1D7-C6C9-4CF3-B7FA-3E1732AF84CD}"/>
                </a:ext>
              </a:extLst>
            </p:cNvPr>
            <p:cNvSpPr/>
            <p:nvPr/>
          </p:nvSpPr>
          <p:spPr>
            <a:xfrm>
              <a:off x="1716975" y="3729975"/>
              <a:ext cx="1161900" cy="2589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023;p22">
            <a:extLst>
              <a:ext uri="{FF2B5EF4-FFF2-40B4-BE49-F238E27FC236}">
                <a16:creationId xmlns:a16="http://schemas.microsoft.com/office/drawing/2014/main" id="{E153AD38-2CB1-43D7-B012-7652C1F965FB}"/>
              </a:ext>
            </a:extLst>
          </p:cNvPr>
          <p:cNvGrpSpPr/>
          <p:nvPr/>
        </p:nvGrpSpPr>
        <p:grpSpPr>
          <a:xfrm>
            <a:off x="4592981" y="4733994"/>
            <a:ext cx="1576910" cy="287571"/>
            <a:chOff x="1716974" y="2474624"/>
            <a:chExt cx="1983301" cy="270927"/>
          </a:xfrm>
        </p:grpSpPr>
        <p:sp>
          <p:nvSpPr>
            <p:cNvPr id="117" name="Google Shape;1024;p22">
              <a:extLst>
                <a:ext uri="{FF2B5EF4-FFF2-40B4-BE49-F238E27FC236}">
                  <a16:creationId xmlns:a16="http://schemas.microsoft.com/office/drawing/2014/main" id="{ADDDB5D1-830F-4293-ADD9-4AE31478B0F1}"/>
                </a:ext>
              </a:extLst>
            </p:cNvPr>
            <p:cNvSpPr/>
            <p:nvPr/>
          </p:nvSpPr>
          <p:spPr>
            <a:xfrm>
              <a:off x="1716975" y="2486650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25;p22">
              <a:extLst>
                <a:ext uri="{FF2B5EF4-FFF2-40B4-BE49-F238E27FC236}">
                  <a16:creationId xmlns:a16="http://schemas.microsoft.com/office/drawing/2014/main" id="{3826137E-AE10-4CF0-BF0C-57A9C2F97065}"/>
                </a:ext>
              </a:extLst>
            </p:cNvPr>
            <p:cNvSpPr/>
            <p:nvPr/>
          </p:nvSpPr>
          <p:spPr>
            <a:xfrm>
              <a:off x="1716974" y="2474624"/>
              <a:ext cx="1565177" cy="270927"/>
            </a:xfrm>
            <a:prstGeom prst="rect">
              <a:avLst/>
            </a:prstGeom>
            <a:solidFill>
              <a:srgbClr val="1A2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92E341B-5BC8-458F-BF4A-04E77F6547B1}"/>
              </a:ext>
            </a:extLst>
          </p:cNvPr>
          <p:cNvSpPr txBox="1"/>
          <p:nvPr/>
        </p:nvSpPr>
        <p:spPr>
          <a:xfrm>
            <a:off x="3613188" y="4743416"/>
            <a:ext cx="9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NINTENDO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D8AEE7-2549-4E35-895F-28895539819A}"/>
              </a:ext>
            </a:extLst>
          </p:cNvPr>
          <p:cNvSpPr txBox="1"/>
          <p:nvPr/>
        </p:nvSpPr>
        <p:spPr>
          <a:xfrm>
            <a:off x="3638654" y="5347677"/>
            <a:ext cx="9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ArcadeClassic" panose="00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SONY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3BCD019-8180-4F30-8683-66901FC77006}"/>
              </a:ext>
            </a:extLst>
          </p:cNvPr>
          <p:cNvSpPr txBox="1"/>
          <p:nvPr/>
        </p:nvSpPr>
        <p:spPr>
          <a:xfrm>
            <a:off x="3609616" y="5952228"/>
            <a:ext cx="91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SEGA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82A19E-FC63-443E-B7BD-9FF18250DAAB}"/>
              </a:ext>
            </a:extLst>
          </p:cNvPr>
          <p:cNvSpPr txBox="1"/>
          <p:nvPr/>
        </p:nvSpPr>
        <p:spPr>
          <a:xfrm>
            <a:off x="444571" y="4695039"/>
            <a:ext cx="105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JUEGO1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3FBD4D0-CCBD-4AF6-B82E-2E038E8ADFB6}"/>
              </a:ext>
            </a:extLst>
          </p:cNvPr>
          <p:cNvSpPr txBox="1"/>
          <p:nvPr/>
        </p:nvSpPr>
        <p:spPr>
          <a:xfrm>
            <a:off x="444571" y="5307813"/>
            <a:ext cx="105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ArcadeClassic" panose="00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JUEGO2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D0773F0-303C-4AFD-9BB6-1049118F7937}"/>
              </a:ext>
            </a:extLst>
          </p:cNvPr>
          <p:cNvSpPr txBox="1"/>
          <p:nvPr/>
        </p:nvSpPr>
        <p:spPr>
          <a:xfrm>
            <a:off x="461799" y="5915236"/>
            <a:ext cx="105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JUEGO3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3A7D533-271C-47E5-8B02-D3453DF9C84C}"/>
              </a:ext>
            </a:extLst>
          </p:cNvPr>
          <p:cNvSpPr txBox="1"/>
          <p:nvPr/>
        </p:nvSpPr>
        <p:spPr>
          <a:xfrm>
            <a:off x="7217922" y="5189232"/>
            <a:ext cx="129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Juego 2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10672-3E97-45E4-A4C8-6AEE14C700DE}"/>
              </a:ext>
            </a:extLst>
          </p:cNvPr>
          <p:cNvSpPr txBox="1"/>
          <p:nvPr/>
        </p:nvSpPr>
        <p:spPr>
          <a:xfrm>
            <a:off x="10099945" y="5427810"/>
            <a:ext cx="132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Juego 3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9" name="Google Shape;1014;p22">
            <a:extLst>
              <a:ext uri="{FF2B5EF4-FFF2-40B4-BE49-F238E27FC236}">
                <a16:creationId xmlns:a16="http://schemas.microsoft.com/office/drawing/2014/main" id="{9B1A9C82-3283-41BD-B8BF-84D3EAA00943}"/>
              </a:ext>
            </a:extLst>
          </p:cNvPr>
          <p:cNvSpPr/>
          <p:nvPr/>
        </p:nvSpPr>
        <p:spPr>
          <a:xfrm>
            <a:off x="7188841" y="5655454"/>
            <a:ext cx="1326865" cy="694645"/>
          </a:xfrm>
          <a:prstGeom prst="rect">
            <a:avLst/>
          </a:prstGeom>
          <a:solidFill>
            <a:srgbClr val="1A2C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014;p22">
            <a:extLst>
              <a:ext uri="{FF2B5EF4-FFF2-40B4-BE49-F238E27FC236}">
                <a16:creationId xmlns:a16="http://schemas.microsoft.com/office/drawing/2014/main" id="{136BDE4C-C0DA-4FAB-AE97-C847DB08ADB5}"/>
              </a:ext>
            </a:extLst>
          </p:cNvPr>
          <p:cNvSpPr/>
          <p:nvPr/>
        </p:nvSpPr>
        <p:spPr>
          <a:xfrm>
            <a:off x="8515706" y="5358509"/>
            <a:ext cx="1630282" cy="991590"/>
          </a:xfrm>
          <a:prstGeom prst="rect">
            <a:avLst/>
          </a:prstGeom>
          <a:solidFill>
            <a:srgbClr val="1A2C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014;p22">
            <a:extLst>
              <a:ext uri="{FF2B5EF4-FFF2-40B4-BE49-F238E27FC236}">
                <a16:creationId xmlns:a16="http://schemas.microsoft.com/office/drawing/2014/main" id="{211F4C1D-8A58-4EC4-B875-2BFCDAC2FAC6}"/>
              </a:ext>
            </a:extLst>
          </p:cNvPr>
          <p:cNvSpPr/>
          <p:nvPr/>
        </p:nvSpPr>
        <p:spPr>
          <a:xfrm>
            <a:off x="10145988" y="5903358"/>
            <a:ext cx="1326865" cy="463057"/>
          </a:xfrm>
          <a:prstGeom prst="rect">
            <a:avLst/>
          </a:prstGeom>
          <a:solidFill>
            <a:srgbClr val="1A2C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Mario Star PNG Images, Free Transparent Mario Star Download - KindPNG">
            <a:extLst>
              <a:ext uri="{FF2B5EF4-FFF2-40B4-BE49-F238E27FC236}">
                <a16:creationId xmlns:a16="http://schemas.microsoft.com/office/drawing/2014/main" id="{99FE6D09-C47F-4806-8F88-55D20973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8" b="94667" l="5778" r="94222">
                        <a14:foregroundMark x1="27111" y1="37333" x2="24889" y2="61333"/>
                        <a14:foregroundMark x1="24889" y1="61333" x2="8889" y2="84000"/>
                        <a14:foregroundMark x1="8889" y1="84000" x2="34222" y2="83556"/>
                        <a14:foregroundMark x1="34222" y1="83556" x2="49778" y2="74667"/>
                        <a14:foregroundMark x1="24000" y1="41333" x2="5778" y2="41778"/>
                        <a14:foregroundMark x1="14222" y1="46667" x2="28444" y2="57333"/>
                        <a14:foregroundMark x1="11111" y1="84444" x2="20444" y2="88000"/>
                        <a14:foregroundMark x1="16000" y1="93778" x2="14222" y2="94667"/>
                        <a14:foregroundMark x1="18667" y1="76889" x2="16889" y2="82222"/>
                        <a14:foregroundMark x1="13778" y1="88889" x2="10222" y2="88889"/>
                        <a14:foregroundMark x1="7556" y1="88889" x2="7556" y2="88889"/>
                        <a14:foregroundMark x1="15111" y1="93333" x2="15111" y2="93333"/>
                        <a14:foregroundMark x1="41778" y1="15556" x2="35556" y2="29333"/>
                        <a14:foregroundMark x1="46222" y1="16889" x2="41333" y2="28000"/>
                        <a14:foregroundMark x1="48889" y1="6222" x2="44889" y2="20000"/>
                        <a14:foregroundMark x1="88000" y1="40444" x2="94222" y2="4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66" y="4442850"/>
            <a:ext cx="448509" cy="4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98363FAD-D855-4866-BAF3-ACB353C601EE}"/>
              </a:ext>
            </a:extLst>
          </p:cNvPr>
          <p:cNvSpPr txBox="1"/>
          <p:nvPr/>
        </p:nvSpPr>
        <p:spPr>
          <a:xfrm>
            <a:off x="9094319" y="5655454"/>
            <a:ext cx="9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ECECEC"/>
                </a:solidFill>
                <a:latin typeface="ArcadeClassic" panose="00000400000000000000" pitchFamily="2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CECEC"/>
              </a:solidFill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7C1E3C-ACE9-47B3-A006-D900D136999D}"/>
              </a:ext>
            </a:extLst>
          </p:cNvPr>
          <p:cNvSpPr txBox="1"/>
          <p:nvPr/>
        </p:nvSpPr>
        <p:spPr>
          <a:xfrm>
            <a:off x="7571199" y="5768704"/>
            <a:ext cx="99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ECECEC"/>
                </a:solidFill>
                <a:latin typeface="ArcadeClassic" panose="00000400000000000000" pitchFamily="2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rgbClr val="ECECEC"/>
              </a:solidFill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B00F12-D005-4146-8C47-9254E30A3DB0}"/>
              </a:ext>
            </a:extLst>
          </p:cNvPr>
          <p:cNvSpPr txBox="1"/>
          <p:nvPr/>
        </p:nvSpPr>
        <p:spPr>
          <a:xfrm>
            <a:off x="10705525" y="5992397"/>
            <a:ext cx="99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ECECEC"/>
                </a:solidFill>
                <a:latin typeface="ArcadeClassic" panose="00000400000000000000" pitchFamily="2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rgbClr val="ECECEC"/>
              </a:solidFill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6C4D62F-608B-4459-99A9-AE6E153FAADC}"/>
              </a:ext>
            </a:extLst>
          </p:cNvPr>
          <p:cNvSpPr txBox="1"/>
          <p:nvPr/>
        </p:nvSpPr>
        <p:spPr>
          <a:xfrm>
            <a:off x="8487294" y="4847982"/>
            <a:ext cx="163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cadeClassic" panose="00000400000000000000" pitchFamily="2" charset="0"/>
                <a:cs typeface="Arial" panose="020B0604020202020204" pitchFamily="34" charset="0"/>
              </a:rPr>
              <a:t>Juego 1</a:t>
            </a:r>
            <a:endParaRPr lang="en-US" sz="20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6" name="Picture 2" descr="Retrogaming png | PNGEgg">
            <a:extLst>
              <a:ext uri="{FF2B5EF4-FFF2-40B4-BE49-F238E27FC236}">
                <a16:creationId xmlns:a16="http://schemas.microsoft.com/office/drawing/2014/main" id="{EE7A3175-E43C-4D9C-AA37-6FF4F2D2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brightnessContrast bright="8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" y="92818"/>
            <a:ext cx="1269912" cy="7224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89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7E740F-8FA5-47D9-83C6-8F1CFCE2CFB5}"/>
              </a:ext>
            </a:extLst>
          </p:cNvPr>
          <p:cNvSpPr/>
          <p:nvPr/>
        </p:nvSpPr>
        <p:spPr>
          <a:xfrm>
            <a:off x="4789751" y="3428998"/>
            <a:ext cx="3248714" cy="3220375"/>
          </a:xfrm>
          <a:prstGeom prst="rect">
            <a:avLst/>
          </a:prstGeom>
          <a:solidFill>
            <a:schemeClr val="bg1"/>
          </a:solidFill>
          <a:ln>
            <a:solidFill>
              <a:srgbClr val="1A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97D5A8-9BE2-41C5-8A50-506BBD5ACF64}"/>
              </a:ext>
            </a:extLst>
          </p:cNvPr>
          <p:cNvSpPr/>
          <p:nvPr/>
        </p:nvSpPr>
        <p:spPr>
          <a:xfrm>
            <a:off x="1806854" y="3428999"/>
            <a:ext cx="2738513" cy="3220375"/>
          </a:xfrm>
          <a:prstGeom prst="rect">
            <a:avLst/>
          </a:prstGeom>
          <a:solidFill>
            <a:schemeClr val="bg1"/>
          </a:solidFill>
          <a:ln>
            <a:solidFill>
              <a:srgbClr val="1A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206D1-9D8A-4A7D-9687-29F2A5674352}"/>
              </a:ext>
            </a:extLst>
          </p:cNvPr>
          <p:cNvSpPr/>
          <p:nvPr/>
        </p:nvSpPr>
        <p:spPr>
          <a:xfrm>
            <a:off x="0" y="0"/>
            <a:ext cx="1562470" cy="6858000"/>
          </a:xfrm>
          <a:prstGeom prst="rect">
            <a:avLst/>
          </a:prstGeom>
          <a:solidFill>
            <a:srgbClr val="1A2C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702E3-CB18-49A9-8876-32DA133F27DE}"/>
              </a:ext>
            </a:extLst>
          </p:cNvPr>
          <p:cNvSpPr txBox="1"/>
          <p:nvPr/>
        </p:nvSpPr>
        <p:spPr>
          <a:xfrm>
            <a:off x="127368" y="1525537"/>
            <a:ext cx="29685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ECECEC"/>
                </a:solidFill>
                <a:latin typeface="webpixel bitmap" panose="02000506000000020004" pitchFamily="50" charset="0"/>
              </a:defRPr>
            </a:lvl1pPr>
          </a:lstStyle>
          <a:p>
            <a:r>
              <a:rPr lang="es-ES" sz="1200" dirty="0"/>
              <a:t>Filtros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61DD-8F60-40C6-B0BD-4F86BE64D2C2}"/>
              </a:ext>
            </a:extLst>
          </p:cNvPr>
          <p:cNvSpPr txBox="1"/>
          <p:nvPr/>
        </p:nvSpPr>
        <p:spPr>
          <a:xfrm>
            <a:off x="107209" y="1854051"/>
            <a:ext cx="1016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ECECEC"/>
                </a:solidFill>
                <a:latin typeface="webpixel bitmap" panose="02000506000000020004" pitchFamily="50" charset="0"/>
              </a:defRPr>
            </a:lvl1pPr>
          </a:lstStyle>
          <a:p>
            <a:r>
              <a:rPr lang="es-ES" sz="1800" dirty="0"/>
              <a:t>Genero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6F4A0-D098-4D04-9635-0B3DD22DEC2A}"/>
              </a:ext>
            </a:extLst>
          </p:cNvPr>
          <p:cNvSpPr txBox="1"/>
          <p:nvPr/>
        </p:nvSpPr>
        <p:spPr>
          <a:xfrm>
            <a:off x="147158" y="3485258"/>
            <a:ext cx="19927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ECECEC"/>
                </a:solidFill>
                <a:latin typeface="webpixel bitmap" panose="02000506000000020004" pitchFamily="50" charset="0"/>
              </a:defRPr>
            </a:lvl1pPr>
          </a:lstStyle>
          <a:p>
            <a:r>
              <a:rPr lang="es-ES" sz="1800" dirty="0"/>
              <a:t>Año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478B0-EB13-438E-A190-FCBA727EADFE}"/>
              </a:ext>
            </a:extLst>
          </p:cNvPr>
          <p:cNvSpPr txBox="1"/>
          <p:nvPr/>
        </p:nvSpPr>
        <p:spPr>
          <a:xfrm>
            <a:off x="127935" y="2695301"/>
            <a:ext cx="11578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ECECEC"/>
                </a:solidFill>
                <a:latin typeface="webpixel bitmap" panose="02000506000000020004" pitchFamily="50" charset="0"/>
              </a:rPr>
              <a:t>Developer</a:t>
            </a:r>
            <a:endParaRPr lang="en-US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85E5E-BC22-49FD-9655-3CDB3EDC3DC9}"/>
              </a:ext>
            </a:extLst>
          </p:cNvPr>
          <p:cNvSpPr txBox="1"/>
          <p:nvPr/>
        </p:nvSpPr>
        <p:spPr>
          <a:xfrm>
            <a:off x="127368" y="2274676"/>
            <a:ext cx="1016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ECECEC"/>
                </a:solidFill>
                <a:latin typeface="webpixel bitmap" panose="02000506000000020004" pitchFamily="50" charset="0"/>
              </a:defRPr>
            </a:lvl1pPr>
          </a:lstStyle>
          <a:p>
            <a:r>
              <a:rPr lang="es-ES" sz="1800" dirty="0"/>
              <a:t>Rating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E25A3-CE9E-4830-BB0D-0B60DAE6440B}"/>
              </a:ext>
            </a:extLst>
          </p:cNvPr>
          <p:cNvSpPr txBox="1"/>
          <p:nvPr/>
        </p:nvSpPr>
        <p:spPr>
          <a:xfrm>
            <a:off x="140399" y="3115926"/>
            <a:ext cx="11578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ECECEC"/>
                </a:solidFill>
                <a:latin typeface="webpixel bitmap" panose="02000506000000020004" pitchFamily="50" charset="0"/>
              </a:rPr>
              <a:t>Publisher</a:t>
            </a:r>
            <a:endParaRPr lang="en-US" dirty="0">
              <a:solidFill>
                <a:srgbClr val="ECECEC"/>
              </a:solidFill>
              <a:latin typeface="webpixel bitmap" panose="02000506000000020004" pitchFamily="50" charset="0"/>
            </a:endParaRPr>
          </a:p>
        </p:txBody>
      </p:sp>
      <p:sp>
        <p:nvSpPr>
          <p:cNvPr id="32" name="Rectangle: Diagonal Corners Snipped 31">
            <a:extLst>
              <a:ext uri="{FF2B5EF4-FFF2-40B4-BE49-F238E27FC236}">
                <a16:creationId xmlns:a16="http://schemas.microsoft.com/office/drawing/2014/main" id="{ABEB186E-AE9A-4A3D-B572-4C696A2AD9C3}"/>
              </a:ext>
            </a:extLst>
          </p:cNvPr>
          <p:cNvSpPr/>
          <p:nvPr/>
        </p:nvSpPr>
        <p:spPr>
          <a:xfrm>
            <a:off x="1806854" y="427706"/>
            <a:ext cx="4602823" cy="2726650"/>
          </a:xfrm>
          <a:prstGeom prst="snip2DiagRect">
            <a:avLst/>
          </a:prstGeom>
          <a:solidFill>
            <a:schemeClr val="bg1"/>
          </a:solidFill>
          <a:ln>
            <a:solidFill>
              <a:srgbClr val="1A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FE144A69-535F-457F-9454-896AB314D59C}"/>
              </a:ext>
            </a:extLst>
          </p:cNvPr>
          <p:cNvSpPr/>
          <p:nvPr/>
        </p:nvSpPr>
        <p:spPr>
          <a:xfrm>
            <a:off x="6658252" y="427706"/>
            <a:ext cx="5149049" cy="2726651"/>
          </a:xfrm>
          <a:prstGeom prst="snip2DiagRect">
            <a:avLst/>
          </a:prstGeom>
          <a:solidFill>
            <a:schemeClr val="bg1"/>
          </a:solidFill>
          <a:ln>
            <a:solidFill>
              <a:srgbClr val="1A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536236-5500-49EC-B718-5DBA3F29945D}"/>
              </a:ext>
            </a:extLst>
          </p:cNvPr>
          <p:cNvSpPr/>
          <p:nvPr/>
        </p:nvSpPr>
        <p:spPr>
          <a:xfrm>
            <a:off x="8265196" y="3428999"/>
            <a:ext cx="3542105" cy="3220375"/>
          </a:xfrm>
          <a:prstGeom prst="rect">
            <a:avLst/>
          </a:prstGeom>
          <a:solidFill>
            <a:schemeClr val="bg1"/>
          </a:solidFill>
          <a:ln>
            <a:solidFill>
              <a:srgbClr val="1A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3203D-0863-438A-9525-B955C763F0FF}"/>
              </a:ext>
            </a:extLst>
          </p:cNvPr>
          <p:cNvSpPr txBox="1"/>
          <p:nvPr/>
        </p:nvSpPr>
        <p:spPr>
          <a:xfrm>
            <a:off x="1806853" y="3491387"/>
            <a:ext cx="2393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s-ES" dirty="0"/>
              <a:t>Ventas por genero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42DD6F-78B9-4F8D-BF15-F127D5FBB228}"/>
              </a:ext>
            </a:extLst>
          </p:cNvPr>
          <p:cNvSpPr txBox="1"/>
          <p:nvPr/>
        </p:nvSpPr>
        <p:spPr>
          <a:xfrm>
            <a:off x="4804346" y="3437526"/>
            <a:ext cx="59366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+mj-lt"/>
                <a:cs typeface="Arial" panose="020B0604020202020204" pitchFamily="34" charset="0"/>
              </a:rPr>
              <a:t>Ventas por</a:t>
            </a:r>
            <a:r>
              <a:rPr lang="es-ES" dirty="0"/>
              <a:t> </a:t>
            </a:r>
            <a:r>
              <a:rPr lang="es-ES" sz="1100" dirty="0" err="1">
                <a:latin typeface="+mj-lt"/>
                <a:cs typeface="Arial" panose="020B0604020202020204" pitchFamily="34" charset="0"/>
              </a:rPr>
              <a:t>publisher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D94B08-7A11-49C0-B482-8EAB1AEEBFBE}"/>
              </a:ext>
            </a:extLst>
          </p:cNvPr>
          <p:cNvSpPr txBox="1"/>
          <p:nvPr/>
        </p:nvSpPr>
        <p:spPr>
          <a:xfrm>
            <a:off x="3176111" y="536150"/>
            <a:ext cx="27385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+mj-lt"/>
                <a:cs typeface="Arial" panose="020B0604020202020204" pitchFamily="34" charset="0"/>
              </a:rPr>
              <a:t>Juegos mejores rankeados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CB229A-8921-4F43-94C8-30BE99E98FDA}"/>
              </a:ext>
            </a:extLst>
          </p:cNvPr>
          <p:cNvSpPr txBox="1"/>
          <p:nvPr/>
        </p:nvSpPr>
        <p:spPr>
          <a:xfrm>
            <a:off x="6654061" y="536150"/>
            <a:ext cx="51490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s-ES" dirty="0"/>
              <a:t>Top 5 </a:t>
            </a:r>
            <a:r>
              <a:rPr lang="es-ES" dirty="0" err="1"/>
              <a:t>publisher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5A906F-C552-4371-8033-02FF5D81AD61}"/>
              </a:ext>
            </a:extLst>
          </p:cNvPr>
          <p:cNvSpPr txBox="1"/>
          <p:nvPr/>
        </p:nvSpPr>
        <p:spPr>
          <a:xfrm>
            <a:off x="8282849" y="3572839"/>
            <a:ext cx="35421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Detalle de videojuegos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9194E-E936-4215-9D1E-4B5F3B6300D0}"/>
              </a:ext>
            </a:extLst>
          </p:cNvPr>
          <p:cNvSpPr txBox="1"/>
          <p:nvPr/>
        </p:nvSpPr>
        <p:spPr>
          <a:xfrm>
            <a:off x="0" y="284067"/>
            <a:ext cx="1558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ECECEC"/>
                </a:solidFill>
                <a:latin typeface="ArcadeClassic" panose="00000400000000000000" pitchFamily="2" charset="0"/>
              </a:rPr>
              <a:t>Detalle </a:t>
            </a:r>
          </a:p>
          <a:p>
            <a:r>
              <a:rPr lang="es-ES" sz="1600" dirty="0">
                <a:solidFill>
                  <a:srgbClr val="ECECEC"/>
                </a:solidFill>
                <a:latin typeface="ArcadeClassic" panose="00000400000000000000" pitchFamily="2" charset="0"/>
              </a:rPr>
              <a:t>videojuegos</a:t>
            </a:r>
          </a:p>
        </p:txBody>
      </p:sp>
      <p:pic>
        <p:nvPicPr>
          <p:cNvPr id="3074" name="Picture 2" descr="Retrogaming png | PNGEgg">
            <a:extLst>
              <a:ext uri="{FF2B5EF4-FFF2-40B4-BE49-F238E27FC236}">
                <a16:creationId xmlns:a16="http://schemas.microsoft.com/office/drawing/2014/main" id="{98EC02D3-8872-443E-8EE4-1DF541F6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8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9" y="5959008"/>
            <a:ext cx="1269912" cy="7224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oogle Shape;1167;p23">
            <a:extLst>
              <a:ext uri="{FF2B5EF4-FFF2-40B4-BE49-F238E27FC236}">
                <a16:creationId xmlns:a16="http://schemas.microsoft.com/office/drawing/2014/main" id="{4170A6EC-6D86-4950-BF46-6FA08A3C2B17}"/>
              </a:ext>
            </a:extLst>
          </p:cNvPr>
          <p:cNvGrpSpPr/>
          <p:nvPr/>
        </p:nvGrpSpPr>
        <p:grpSpPr>
          <a:xfrm>
            <a:off x="8751484" y="1253623"/>
            <a:ext cx="619119" cy="128710"/>
            <a:chOff x="1102725" y="1213056"/>
            <a:chExt cx="1006653" cy="258900"/>
          </a:xfrm>
        </p:grpSpPr>
        <p:sp>
          <p:nvSpPr>
            <p:cNvPr id="48" name="Google Shape;1168;p23">
              <a:extLst>
                <a:ext uri="{FF2B5EF4-FFF2-40B4-BE49-F238E27FC236}">
                  <a16:creationId xmlns:a16="http://schemas.microsoft.com/office/drawing/2014/main" id="{280E5EF6-3AC4-4F07-BB65-1F2A01F03DB8}"/>
                </a:ext>
              </a:extLst>
            </p:cNvPr>
            <p:cNvSpPr/>
            <p:nvPr/>
          </p:nvSpPr>
          <p:spPr>
            <a:xfrm>
              <a:off x="1102725" y="1213056"/>
              <a:ext cx="258900" cy="258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9;p23">
              <a:extLst>
                <a:ext uri="{FF2B5EF4-FFF2-40B4-BE49-F238E27FC236}">
                  <a16:creationId xmlns:a16="http://schemas.microsoft.com/office/drawing/2014/main" id="{F22DF471-3C1D-4DED-B7A4-EF2465ED87CB}"/>
                </a:ext>
              </a:extLst>
            </p:cNvPr>
            <p:cNvSpPr txBox="1"/>
            <p:nvPr/>
          </p:nvSpPr>
          <p:spPr>
            <a:xfrm>
              <a:off x="1458078" y="122195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" name="Google Shape;1171;p23">
            <a:extLst>
              <a:ext uri="{FF2B5EF4-FFF2-40B4-BE49-F238E27FC236}">
                <a16:creationId xmlns:a16="http://schemas.microsoft.com/office/drawing/2014/main" id="{2FAF662E-10E1-47AD-9ADB-62A82BAF96D7}"/>
              </a:ext>
            </a:extLst>
          </p:cNvPr>
          <p:cNvGrpSpPr/>
          <p:nvPr/>
        </p:nvGrpSpPr>
        <p:grpSpPr>
          <a:xfrm>
            <a:off x="8751484" y="1615707"/>
            <a:ext cx="619119" cy="128710"/>
            <a:chOff x="1102725" y="1755784"/>
            <a:chExt cx="1006653" cy="258900"/>
          </a:xfrm>
        </p:grpSpPr>
        <p:sp>
          <p:nvSpPr>
            <p:cNvPr id="51" name="Google Shape;1172;p23">
              <a:extLst>
                <a:ext uri="{FF2B5EF4-FFF2-40B4-BE49-F238E27FC236}">
                  <a16:creationId xmlns:a16="http://schemas.microsoft.com/office/drawing/2014/main" id="{8AF6CF12-8D14-43D6-B66D-4EB811DA49A5}"/>
                </a:ext>
              </a:extLst>
            </p:cNvPr>
            <p:cNvSpPr/>
            <p:nvPr/>
          </p:nvSpPr>
          <p:spPr>
            <a:xfrm>
              <a:off x="1102725" y="1755784"/>
              <a:ext cx="258900" cy="258900"/>
            </a:xfrm>
            <a:prstGeom prst="rect">
              <a:avLst/>
            </a:prstGeom>
            <a:solidFill>
              <a:srgbClr val="9FD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3;p23">
              <a:extLst>
                <a:ext uri="{FF2B5EF4-FFF2-40B4-BE49-F238E27FC236}">
                  <a16:creationId xmlns:a16="http://schemas.microsoft.com/office/drawing/2014/main" id="{021AA24A-4DC3-4523-9A2B-076A397EA8BB}"/>
                </a:ext>
              </a:extLst>
            </p:cNvPr>
            <p:cNvSpPr txBox="1"/>
            <p:nvPr/>
          </p:nvSpPr>
          <p:spPr>
            <a:xfrm>
              <a:off x="1458078" y="1763234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" name="Google Shape;1175;p23">
            <a:extLst>
              <a:ext uri="{FF2B5EF4-FFF2-40B4-BE49-F238E27FC236}">
                <a16:creationId xmlns:a16="http://schemas.microsoft.com/office/drawing/2014/main" id="{0E7BA6BC-A226-4718-819D-B2A5F9468CCE}"/>
              </a:ext>
            </a:extLst>
          </p:cNvPr>
          <p:cNvGrpSpPr/>
          <p:nvPr/>
        </p:nvGrpSpPr>
        <p:grpSpPr>
          <a:xfrm>
            <a:off x="8751484" y="1986180"/>
            <a:ext cx="619119" cy="128710"/>
            <a:chOff x="1102725" y="2298513"/>
            <a:chExt cx="1006653" cy="258900"/>
          </a:xfrm>
        </p:grpSpPr>
        <p:sp>
          <p:nvSpPr>
            <p:cNvPr id="54" name="Google Shape;1176;p23">
              <a:extLst>
                <a:ext uri="{FF2B5EF4-FFF2-40B4-BE49-F238E27FC236}">
                  <a16:creationId xmlns:a16="http://schemas.microsoft.com/office/drawing/2014/main" id="{BCA5DE34-7201-4C0F-9A38-6EED2FAD27F7}"/>
                </a:ext>
              </a:extLst>
            </p:cNvPr>
            <p:cNvSpPr/>
            <p:nvPr/>
          </p:nvSpPr>
          <p:spPr>
            <a:xfrm>
              <a:off x="1102725" y="2298513"/>
              <a:ext cx="258900" cy="258900"/>
            </a:xfrm>
            <a:prstGeom prst="rect">
              <a:avLst/>
            </a:prstGeom>
            <a:solidFill>
              <a:srgbClr val="1A2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7;p23">
              <a:extLst>
                <a:ext uri="{FF2B5EF4-FFF2-40B4-BE49-F238E27FC236}">
                  <a16:creationId xmlns:a16="http://schemas.microsoft.com/office/drawing/2014/main" id="{F250C662-C79A-488C-832E-F9EB64AE1E39}"/>
                </a:ext>
              </a:extLst>
            </p:cNvPr>
            <p:cNvSpPr txBox="1"/>
            <p:nvPr/>
          </p:nvSpPr>
          <p:spPr>
            <a:xfrm>
              <a:off x="1458078" y="230451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B77E1A-7CCB-4C7A-BDA5-916D7680D24B}"/>
              </a:ext>
            </a:extLst>
          </p:cNvPr>
          <p:cNvSpPr txBox="1"/>
          <p:nvPr/>
        </p:nvSpPr>
        <p:spPr>
          <a:xfrm>
            <a:off x="8943590" y="1168930"/>
            <a:ext cx="10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cadeClassic" panose="00000400000000000000" pitchFamily="2" charset="0"/>
                <a:cs typeface="Arial" panose="020B0604020202020204" pitchFamily="34" charset="0"/>
              </a:rPr>
              <a:t>usa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71B347-3B70-4662-8529-FBCB8FF797F4}"/>
              </a:ext>
            </a:extLst>
          </p:cNvPr>
          <p:cNvSpPr txBox="1"/>
          <p:nvPr/>
        </p:nvSpPr>
        <p:spPr>
          <a:xfrm>
            <a:off x="8949175" y="1527859"/>
            <a:ext cx="10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cadeClassic" panose="00000400000000000000" pitchFamily="2" charset="0"/>
                <a:cs typeface="Arial" panose="020B0604020202020204" pitchFamily="34" charset="0"/>
              </a:rPr>
              <a:t>japon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0083C9-0FFA-4D25-9C04-3AF3CB3D43C7}"/>
              </a:ext>
            </a:extLst>
          </p:cNvPr>
          <p:cNvSpPr txBox="1"/>
          <p:nvPr/>
        </p:nvSpPr>
        <p:spPr>
          <a:xfrm>
            <a:off x="8956328" y="1884829"/>
            <a:ext cx="10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cadeClassic" panose="00000400000000000000" pitchFamily="2" charset="0"/>
                <a:cs typeface="Arial" panose="020B0604020202020204" pitchFamily="34" charset="0"/>
              </a:rPr>
              <a:t>europa</a:t>
            </a:r>
            <a:endParaRPr lang="en-US" sz="16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9" name="Google Shape;1013;p22">
            <a:extLst>
              <a:ext uri="{FF2B5EF4-FFF2-40B4-BE49-F238E27FC236}">
                <a16:creationId xmlns:a16="http://schemas.microsoft.com/office/drawing/2014/main" id="{7A6607E3-80A8-4D1A-BC58-0AD19EAE867A}"/>
              </a:ext>
            </a:extLst>
          </p:cNvPr>
          <p:cNvGrpSpPr/>
          <p:nvPr/>
        </p:nvGrpSpPr>
        <p:grpSpPr>
          <a:xfrm>
            <a:off x="2935333" y="4587804"/>
            <a:ext cx="1464897" cy="274806"/>
            <a:chOff x="1716975" y="3204525"/>
            <a:chExt cx="1983300" cy="258901"/>
          </a:xfrm>
        </p:grpSpPr>
        <p:sp>
          <p:nvSpPr>
            <p:cNvPr id="60" name="Google Shape;1014;p22">
              <a:extLst>
                <a:ext uri="{FF2B5EF4-FFF2-40B4-BE49-F238E27FC236}">
                  <a16:creationId xmlns:a16="http://schemas.microsoft.com/office/drawing/2014/main" id="{A8B5B4EC-2A41-44DC-8D22-1EEAE202C9C4}"/>
                </a:ext>
              </a:extLst>
            </p:cNvPr>
            <p:cNvSpPr/>
            <p:nvPr/>
          </p:nvSpPr>
          <p:spPr>
            <a:xfrm>
              <a:off x="1716975" y="320452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5;p22">
              <a:extLst>
                <a:ext uri="{FF2B5EF4-FFF2-40B4-BE49-F238E27FC236}">
                  <a16:creationId xmlns:a16="http://schemas.microsoft.com/office/drawing/2014/main" id="{B1579A7E-CD0F-4557-B245-1726F84F8B64}"/>
                </a:ext>
              </a:extLst>
            </p:cNvPr>
            <p:cNvSpPr/>
            <p:nvPr/>
          </p:nvSpPr>
          <p:spPr>
            <a:xfrm>
              <a:off x="1716975" y="3216524"/>
              <a:ext cx="1287757" cy="246902"/>
            </a:xfrm>
            <a:prstGeom prst="rect">
              <a:avLst/>
            </a:prstGeom>
            <a:solidFill>
              <a:srgbClr val="9FD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018;p22">
            <a:extLst>
              <a:ext uri="{FF2B5EF4-FFF2-40B4-BE49-F238E27FC236}">
                <a16:creationId xmlns:a16="http://schemas.microsoft.com/office/drawing/2014/main" id="{BE9B6743-81CA-4AAD-B23D-E0959A67F486}"/>
              </a:ext>
            </a:extLst>
          </p:cNvPr>
          <p:cNvGrpSpPr/>
          <p:nvPr/>
        </p:nvGrpSpPr>
        <p:grpSpPr>
          <a:xfrm>
            <a:off x="2935333" y="5177394"/>
            <a:ext cx="1464897" cy="274805"/>
            <a:chOff x="1716975" y="3729975"/>
            <a:chExt cx="1983300" cy="258900"/>
          </a:xfrm>
        </p:grpSpPr>
        <p:sp>
          <p:nvSpPr>
            <p:cNvPr id="63" name="Google Shape;1019;p22">
              <a:extLst>
                <a:ext uri="{FF2B5EF4-FFF2-40B4-BE49-F238E27FC236}">
                  <a16:creationId xmlns:a16="http://schemas.microsoft.com/office/drawing/2014/main" id="{32F82E8D-3EAD-425A-B793-3A3623B7A350}"/>
                </a:ext>
              </a:extLst>
            </p:cNvPr>
            <p:cNvSpPr/>
            <p:nvPr/>
          </p:nvSpPr>
          <p:spPr>
            <a:xfrm>
              <a:off x="1716975" y="372997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0;p22">
              <a:extLst>
                <a:ext uri="{FF2B5EF4-FFF2-40B4-BE49-F238E27FC236}">
                  <a16:creationId xmlns:a16="http://schemas.microsoft.com/office/drawing/2014/main" id="{8D1DD0C1-A0F4-4249-9EB8-4C4388604C31}"/>
                </a:ext>
              </a:extLst>
            </p:cNvPr>
            <p:cNvSpPr/>
            <p:nvPr/>
          </p:nvSpPr>
          <p:spPr>
            <a:xfrm>
              <a:off x="1716975" y="3729975"/>
              <a:ext cx="1161900" cy="2589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023;p22">
            <a:extLst>
              <a:ext uri="{FF2B5EF4-FFF2-40B4-BE49-F238E27FC236}">
                <a16:creationId xmlns:a16="http://schemas.microsoft.com/office/drawing/2014/main" id="{1640FCAE-7CC3-43EF-9D55-E23FEA77DEF4}"/>
              </a:ext>
            </a:extLst>
          </p:cNvPr>
          <p:cNvGrpSpPr/>
          <p:nvPr/>
        </p:nvGrpSpPr>
        <p:grpSpPr>
          <a:xfrm>
            <a:off x="2935332" y="3985447"/>
            <a:ext cx="1464898" cy="287571"/>
            <a:chOff x="1716974" y="2474624"/>
            <a:chExt cx="1983301" cy="270927"/>
          </a:xfrm>
        </p:grpSpPr>
        <p:sp>
          <p:nvSpPr>
            <p:cNvPr id="66" name="Google Shape;1024;p22">
              <a:extLst>
                <a:ext uri="{FF2B5EF4-FFF2-40B4-BE49-F238E27FC236}">
                  <a16:creationId xmlns:a16="http://schemas.microsoft.com/office/drawing/2014/main" id="{B0FAB249-4A14-454D-A5EB-503B10716B72}"/>
                </a:ext>
              </a:extLst>
            </p:cNvPr>
            <p:cNvSpPr/>
            <p:nvPr/>
          </p:nvSpPr>
          <p:spPr>
            <a:xfrm>
              <a:off x="1716975" y="2486650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25;p22">
              <a:extLst>
                <a:ext uri="{FF2B5EF4-FFF2-40B4-BE49-F238E27FC236}">
                  <a16:creationId xmlns:a16="http://schemas.microsoft.com/office/drawing/2014/main" id="{E7DC2A0A-9C2B-4A03-B5E8-C200CE275CAA}"/>
                </a:ext>
              </a:extLst>
            </p:cNvPr>
            <p:cNvSpPr/>
            <p:nvPr/>
          </p:nvSpPr>
          <p:spPr>
            <a:xfrm>
              <a:off x="1716974" y="2474624"/>
              <a:ext cx="1565177" cy="270927"/>
            </a:xfrm>
            <a:prstGeom prst="rect">
              <a:avLst/>
            </a:prstGeom>
            <a:solidFill>
              <a:srgbClr val="1A2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A5C3976-D2E8-42A4-979F-6560AC9AA559}"/>
              </a:ext>
            </a:extLst>
          </p:cNvPr>
          <p:cNvSpPr txBox="1"/>
          <p:nvPr/>
        </p:nvSpPr>
        <p:spPr>
          <a:xfrm>
            <a:off x="1869643" y="3937070"/>
            <a:ext cx="97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Genero1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E2BB6D-4BF7-401C-B408-D0144AE60BA9}"/>
              </a:ext>
            </a:extLst>
          </p:cNvPr>
          <p:cNvSpPr txBox="1"/>
          <p:nvPr/>
        </p:nvSpPr>
        <p:spPr>
          <a:xfrm>
            <a:off x="1869643" y="4549844"/>
            <a:ext cx="97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ArcadeClassic" panose="00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genero2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D91A2C-12F4-4A79-86C7-34381AA3FD63}"/>
              </a:ext>
            </a:extLst>
          </p:cNvPr>
          <p:cNvSpPr txBox="1"/>
          <p:nvPr/>
        </p:nvSpPr>
        <p:spPr>
          <a:xfrm>
            <a:off x="1886871" y="5157267"/>
            <a:ext cx="97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genero3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1" name="Google Shape;1013;p22">
            <a:extLst>
              <a:ext uri="{FF2B5EF4-FFF2-40B4-BE49-F238E27FC236}">
                <a16:creationId xmlns:a16="http://schemas.microsoft.com/office/drawing/2014/main" id="{D33EE8E4-3FC0-432F-ADE4-7692CD4FBECB}"/>
              </a:ext>
            </a:extLst>
          </p:cNvPr>
          <p:cNvGrpSpPr/>
          <p:nvPr/>
        </p:nvGrpSpPr>
        <p:grpSpPr>
          <a:xfrm>
            <a:off x="2914834" y="6250774"/>
            <a:ext cx="1464897" cy="274806"/>
            <a:chOff x="1716975" y="3204525"/>
            <a:chExt cx="1983300" cy="258901"/>
          </a:xfrm>
        </p:grpSpPr>
        <p:sp>
          <p:nvSpPr>
            <p:cNvPr id="72" name="Google Shape;1014;p22">
              <a:extLst>
                <a:ext uri="{FF2B5EF4-FFF2-40B4-BE49-F238E27FC236}">
                  <a16:creationId xmlns:a16="http://schemas.microsoft.com/office/drawing/2014/main" id="{211B859E-5185-4F4E-A298-D9CAE2990EA1}"/>
                </a:ext>
              </a:extLst>
            </p:cNvPr>
            <p:cNvSpPr/>
            <p:nvPr/>
          </p:nvSpPr>
          <p:spPr>
            <a:xfrm>
              <a:off x="1716975" y="320452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5;p22">
              <a:extLst>
                <a:ext uri="{FF2B5EF4-FFF2-40B4-BE49-F238E27FC236}">
                  <a16:creationId xmlns:a16="http://schemas.microsoft.com/office/drawing/2014/main" id="{FE4C53B3-DB07-48ED-8077-70E5A5C973EF}"/>
                </a:ext>
              </a:extLst>
            </p:cNvPr>
            <p:cNvSpPr/>
            <p:nvPr/>
          </p:nvSpPr>
          <p:spPr>
            <a:xfrm>
              <a:off x="1716975" y="3216524"/>
              <a:ext cx="189186" cy="246902"/>
            </a:xfrm>
            <a:prstGeom prst="rect">
              <a:avLst/>
            </a:prstGeom>
            <a:solidFill>
              <a:srgbClr val="00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023;p22">
            <a:extLst>
              <a:ext uri="{FF2B5EF4-FFF2-40B4-BE49-F238E27FC236}">
                <a16:creationId xmlns:a16="http://schemas.microsoft.com/office/drawing/2014/main" id="{D33927AD-92AA-4219-8C47-248C5DEBCCB8}"/>
              </a:ext>
            </a:extLst>
          </p:cNvPr>
          <p:cNvGrpSpPr/>
          <p:nvPr/>
        </p:nvGrpSpPr>
        <p:grpSpPr>
          <a:xfrm>
            <a:off x="2914834" y="5710004"/>
            <a:ext cx="1464897" cy="287571"/>
            <a:chOff x="1716975" y="2474624"/>
            <a:chExt cx="1983300" cy="270927"/>
          </a:xfrm>
        </p:grpSpPr>
        <p:sp>
          <p:nvSpPr>
            <p:cNvPr id="78" name="Google Shape;1024;p22">
              <a:extLst>
                <a:ext uri="{FF2B5EF4-FFF2-40B4-BE49-F238E27FC236}">
                  <a16:creationId xmlns:a16="http://schemas.microsoft.com/office/drawing/2014/main" id="{930A23E2-D4B0-4C57-8925-F5DB5B7A7341}"/>
                </a:ext>
              </a:extLst>
            </p:cNvPr>
            <p:cNvSpPr/>
            <p:nvPr/>
          </p:nvSpPr>
          <p:spPr>
            <a:xfrm>
              <a:off x="1716975" y="2486650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5;p22">
              <a:extLst>
                <a:ext uri="{FF2B5EF4-FFF2-40B4-BE49-F238E27FC236}">
                  <a16:creationId xmlns:a16="http://schemas.microsoft.com/office/drawing/2014/main" id="{95CA0C6E-B51B-497B-AE42-DE0BCE196115}"/>
                </a:ext>
              </a:extLst>
            </p:cNvPr>
            <p:cNvSpPr/>
            <p:nvPr/>
          </p:nvSpPr>
          <p:spPr>
            <a:xfrm>
              <a:off x="1716975" y="2474624"/>
              <a:ext cx="918085" cy="270927"/>
            </a:xfrm>
            <a:prstGeom prst="rect">
              <a:avLst/>
            </a:prstGeom>
            <a:solidFill>
              <a:srgbClr val="385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3" name="Google Shape;1104;p23">
            <a:extLst>
              <a:ext uri="{FF2B5EF4-FFF2-40B4-BE49-F238E27FC236}">
                <a16:creationId xmlns:a16="http://schemas.microsoft.com/office/drawing/2014/main" id="{D7085BE4-E3DB-46BD-BDD4-0B12A4401F48}"/>
              </a:ext>
            </a:extLst>
          </p:cNvPr>
          <p:cNvSpPr/>
          <p:nvPr/>
        </p:nvSpPr>
        <p:spPr>
          <a:xfrm rot="5400000">
            <a:off x="7543719" y="1241399"/>
            <a:ext cx="952571" cy="974969"/>
          </a:xfrm>
          <a:prstGeom prst="donut">
            <a:avLst>
              <a:gd name="adj" fmla="val 19872"/>
            </a:avLst>
          </a:prstGeom>
          <a:solidFill>
            <a:srgbClr val="9FD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105;p23">
            <a:extLst>
              <a:ext uri="{FF2B5EF4-FFF2-40B4-BE49-F238E27FC236}">
                <a16:creationId xmlns:a16="http://schemas.microsoft.com/office/drawing/2014/main" id="{B46DF46C-BCB4-4D88-A80D-12F73C2F58E5}"/>
              </a:ext>
            </a:extLst>
          </p:cNvPr>
          <p:cNvSpPr>
            <a:spLocks/>
          </p:cNvSpPr>
          <p:nvPr/>
        </p:nvSpPr>
        <p:spPr>
          <a:xfrm rot="5400000">
            <a:off x="7543614" y="1241504"/>
            <a:ext cx="952571" cy="974969"/>
          </a:xfrm>
          <a:prstGeom prst="blockArc">
            <a:avLst>
              <a:gd name="adj1" fmla="val 12883794"/>
              <a:gd name="adj2" fmla="val 21563485"/>
              <a:gd name="adj3" fmla="val 20157"/>
            </a:avLst>
          </a:prstGeom>
          <a:solidFill>
            <a:srgbClr val="142D4C"/>
          </a:solidFill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105CEB-5AC7-4ADB-9B68-580F178B87CC}"/>
              </a:ext>
            </a:extLst>
          </p:cNvPr>
          <p:cNvSpPr txBox="1"/>
          <p:nvPr/>
        </p:nvSpPr>
        <p:spPr>
          <a:xfrm>
            <a:off x="1849144" y="5661627"/>
            <a:ext cx="97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genero4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F0F8B7-9D9D-4A1D-BC2F-E8B3DF4B4D52}"/>
              </a:ext>
            </a:extLst>
          </p:cNvPr>
          <p:cNvSpPr txBox="1"/>
          <p:nvPr/>
        </p:nvSpPr>
        <p:spPr>
          <a:xfrm>
            <a:off x="1849144" y="6223575"/>
            <a:ext cx="97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ArcadeClassic" panose="00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genero5</a:t>
            </a:r>
            <a:endParaRPr lang="en-US" dirty="0"/>
          </a:p>
        </p:txBody>
      </p:sp>
      <p:sp>
        <p:nvSpPr>
          <p:cNvPr id="46" name="Google Shape;1107;p23">
            <a:extLst>
              <a:ext uri="{FF2B5EF4-FFF2-40B4-BE49-F238E27FC236}">
                <a16:creationId xmlns:a16="http://schemas.microsoft.com/office/drawing/2014/main" id="{F665C506-11EA-4F44-8D20-9ED8B342344B}"/>
              </a:ext>
            </a:extLst>
          </p:cNvPr>
          <p:cNvSpPr/>
          <p:nvPr/>
        </p:nvSpPr>
        <p:spPr>
          <a:xfrm rot="5400000">
            <a:off x="7539139" y="1241399"/>
            <a:ext cx="952571" cy="974969"/>
          </a:xfrm>
          <a:prstGeom prst="blockArc">
            <a:avLst>
              <a:gd name="adj1" fmla="val 21505839"/>
              <a:gd name="adj2" fmla="val 7968631"/>
              <a:gd name="adj3" fmla="val 205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AAD3BA-A286-4966-82D6-1ADC7282036E}"/>
              </a:ext>
            </a:extLst>
          </p:cNvPr>
          <p:cNvSpPr txBox="1"/>
          <p:nvPr/>
        </p:nvSpPr>
        <p:spPr>
          <a:xfrm>
            <a:off x="2444321" y="856347"/>
            <a:ext cx="3288146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s-ES" sz="2400" dirty="0">
                <a:solidFill>
                  <a:srgbClr val="000300"/>
                </a:solidFill>
                <a:latin typeface="ArcadeClassic" panose="00000400000000000000" pitchFamily="2" charset="0"/>
              </a:rPr>
              <a:t>juego 1  </a:t>
            </a:r>
            <a:r>
              <a:rPr lang="es-ES" sz="2400" dirty="0">
                <a:solidFill>
                  <a:srgbClr val="000300"/>
                </a:solidFill>
                <a:latin typeface="webpixel bitmap" panose="02000506000000020004" pitchFamily="50" charset="0"/>
              </a:rPr>
              <a:t>- 5,6</a:t>
            </a:r>
          </a:p>
          <a:p>
            <a:pPr marL="342900" indent="-342900" algn="ctr">
              <a:buFontTx/>
              <a:buAutoNum type="arabicPeriod"/>
            </a:pPr>
            <a:r>
              <a:rPr lang="es-ES" sz="2400" dirty="0">
                <a:solidFill>
                  <a:srgbClr val="000300"/>
                </a:solidFill>
                <a:latin typeface="ArcadeClassic" panose="00000400000000000000" pitchFamily="2" charset="0"/>
              </a:rPr>
              <a:t>juego 2  </a:t>
            </a:r>
            <a:r>
              <a:rPr lang="es-ES" sz="2400" dirty="0">
                <a:solidFill>
                  <a:srgbClr val="000300"/>
                </a:solidFill>
                <a:latin typeface="webpixel bitmap" panose="02000506000000020004" pitchFamily="50" charset="0"/>
              </a:rPr>
              <a:t>- 4,3</a:t>
            </a:r>
            <a:endParaRPr lang="es-ES" sz="2400" dirty="0">
              <a:solidFill>
                <a:srgbClr val="000300"/>
              </a:solidFill>
              <a:latin typeface="ArcadeClassic" panose="00000400000000000000" pitchFamily="2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s-ES" sz="2400" dirty="0">
                <a:solidFill>
                  <a:srgbClr val="000300"/>
                </a:solidFill>
                <a:latin typeface="ArcadeClassic" panose="00000400000000000000" pitchFamily="2" charset="0"/>
              </a:rPr>
              <a:t>Juego 3  </a:t>
            </a:r>
            <a:r>
              <a:rPr lang="es-ES" sz="2400" dirty="0">
                <a:solidFill>
                  <a:srgbClr val="000300"/>
                </a:solidFill>
                <a:latin typeface="webpixel bitmap" panose="02000506000000020004" pitchFamily="50" charset="0"/>
              </a:rPr>
              <a:t>- 2,1</a:t>
            </a:r>
            <a:endParaRPr lang="es-ES" sz="2400" dirty="0">
              <a:solidFill>
                <a:srgbClr val="000300"/>
              </a:solidFill>
              <a:latin typeface="ArcadeClassic" panose="00000400000000000000" pitchFamily="2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s-ES" sz="2400" dirty="0">
                <a:solidFill>
                  <a:srgbClr val="000300"/>
                </a:solidFill>
                <a:latin typeface="ArcadeClassic" panose="00000400000000000000" pitchFamily="2" charset="0"/>
              </a:rPr>
              <a:t>Juego 4 </a:t>
            </a:r>
            <a:r>
              <a:rPr lang="es-ES" sz="2400" dirty="0">
                <a:solidFill>
                  <a:srgbClr val="000300"/>
                </a:solidFill>
                <a:latin typeface="webpixel bitmap" panose="02000506000000020004" pitchFamily="50" charset="0"/>
              </a:rPr>
              <a:t>– 0,3</a:t>
            </a:r>
            <a:endParaRPr lang="es-ES" sz="2400" dirty="0">
              <a:solidFill>
                <a:srgbClr val="000300"/>
              </a:solidFill>
              <a:latin typeface="ArcadeClassic" panose="00000400000000000000" pitchFamily="2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s-ES" sz="2400" dirty="0">
                <a:solidFill>
                  <a:srgbClr val="000300"/>
                </a:solidFill>
                <a:latin typeface="ArcadeClassic" panose="00000400000000000000" pitchFamily="2" charset="0"/>
              </a:rPr>
              <a:t>Juego 5 </a:t>
            </a:r>
            <a:r>
              <a:rPr lang="es-ES" sz="2400" dirty="0">
                <a:solidFill>
                  <a:srgbClr val="000300"/>
                </a:solidFill>
                <a:latin typeface="webpixel bitmap" panose="02000506000000020004" pitchFamily="50" charset="0"/>
              </a:rPr>
              <a:t>– 0,2</a:t>
            </a:r>
            <a:endParaRPr lang="es-ES" sz="2400" dirty="0">
              <a:solidFill>
                <a:srgbClr val="000300"/>
              </a:solidFill>
              <a:latin typeface="ArcadeClassic" panose="00000400000000000000" pitchFamily="2" charset="0"/>
            </a:endParaRPr>
          </a:p>
          <a:p>
            <a:pPr algn="ctr"/>
            <a:endParaRPr lang="es-ES" sz="1600" dirty="0">
              <a:solidFill>
                <a:srgbClr val="000300"/>
              </a:solidFill>
              <a:latin typeface="webpixel bitmap" panose="02000506000000020004" pitchFamily="50" charset="0"/>
            </a:endParaRPr>
          </a:p>
        </p:txBody>
      </p:sp>
      <p:grpSp>
        <p:nvGrpSpPr>
          <p:cNvPr id="106" name="Google Shape;1013;p22">
            <a:extLst>
              <a:ext uri="{FF2B5EF4-FFF2-40B4-BE49-F238E27FC236}">
                <a16:creationId xmlns:a16="http://schemas.microsoft.com/office/drawing/2014/main" id="{92160A72-E810-4CA4-A8AA-BC0158ECF0BD}"/>
              </a:ext>
            </a:extLst>
          </p:cNvPr>
          <p:cNvGrpSpPr/>
          <p:nvPr/>
        </p:nvGrpSpPr>
        <p:grpSpPr>
          <a:xfrm>
            <a:off x="6281851" y="4500320"/>
            <a:ext cx="1464897" cy="274806"/>
            <a:chOff x="1716975" y="3204525"/>
            <a:chExt cx="1983300" cy="258901"/>
          </a:xfrm>
        </p:grpSpPr>
        <p:sp>
          <p:nvSpPr>
            <p:cNvPr id="107" name="Google Shape;1014;p22">
              <a:extLst>
                <a:ext uri="{FF2B5EF4-FFF2-40B4-BE49-F238E27FC236}">
                  <a16:creationId xmlns:a16="http://schemas.microsoft.com/office/drawing/2014/main" id="{D073659B-FC48-4467-8A06-AB45E84C1837}"/>
                </a:ext>
              </a:extLst>
            </p:cNvPr>
            <p:cNvSpPr/>
            <p:nvPr/>
          </p:nvSpPr>
          <p:spPr>
            <a:xfrm>
              <a:off x="1716975" y="320452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15;p22">
              <a:extLst>
                <a:ext uri="{FF2B5EF4-FFF2-40B4-BE49-F238E27FC236}">
                  <a16:creationId xmlns:a16="http://schemas.microsoft.com/office/drawing/2014/main" id="{918DDCB8-EB1B-4680-AAC6-6F688449E64A}"/>
                </a:ext>
              </a:extLst>
            </p:cNvPr>
            <p:cNvSpPr/>
            <p:nvPr/>
          </p:nvSpPr>
          <p:spPr>
            <a:xfrm>
              <a:off x="1716975" y="3216524"/>
              <a:ext cx="1287757" cy="246902"/>
            </a:xfrm>
            <a:prstGeom prst="rect">
              <a:avLst/>
            </a:prstGeom>
            <a:solidFill>
              <a:srgbClr val="9FD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18;p22">
            <a:extLst>
              <a:ext uri="{FF2B5EF4-FFF2-40B4-BE49-F238E27FC236}">
                <a16:creationId xmlns:a16="http://schemas.microsoft.com/office/drawing/2014/main" id="{42D934B6-BE6B-4212-8AD0-7E6645A73D68}"/>
              </a:ext>
            </a:extLst>
          </p:cNvPr>
          <p:cNvGrpSpPr/>
          <p:nvPr/>
        </p:nvGrpSpPr>
        <p:grpSpPr>
          <a:xfrm>
            <a:off x="6281851" y="5089910"/>
            <a:ext cx="1464897" cy="274805"/>
            <a:chOff x="1716975" y="3729975"/>
            <a:chExt cx="1983300" cy="258900"/>
          </a:xfrm>
        </p:grpSpPr>
        <p:sp>
          <p:nvSpPr>
            <p:cNvPr id="110" name="Google Shape;1019;p22">
              <a:extLst>
                <a:ext uri="{FF2B5EF4-FFF2-40B4-BE49-F238E27FC236}">
                  <a16:creationId xmlns:a16="http://schemas.microsoft.com/office/drawing/2014/main" id="{9542FA3A-218B-4F2F-B346-01B1CDF7AE79}"/>
                </a:ext>
              </a:extLst>
            </p:cNvPr>
            <p:cNvSpPr/>
            <p:nvPr/>
          </p:nvSpPr>
          <p:spPr>
            <a:xfrm>
              <a:off x="1716975" y="372997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20;p22">
              <a:extLst>
                <a:ext uri="{FF2B5EF4-FFF2-40B4-BE49-F238E27FC236}">
                  <a16:creationId xmlns:a16="http://schemas.microsoft.com/office/drawing/2014/main" id="{45D883EB-C4A7-4E4F-BF7A-532322088065}"/>
                </a:ext>
              </a:extLst>
            </p:cNvPr>
            <p:cNvSpPr/>
            <p:nvPr/>
          </p:nvSpPr>
          <p:spPr>
            <a:xfrm>
              <a:off x="1716975" y="3729975"/>
              <a:ext cx="1161900" cy="2589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023;p22">
            <a:extLst>
              <a:ext uri="{FF2B5EF4-FFF2-40B4-BE49-F238E27FC236}">
                <a16:creationId xmlns:a16="http://schemas.microsoft.com/office/drawing/2014/main" id="{1DC14CC1-6E9B-4CA8-BD44-1579CBA66F1D}"/>
              </a:ext>
            </a:extLst>
          </p:cNvPr>
          <p:cNvGrpSpPr/>
          <p:nvPr/>
        </p:nvGrpSpPr>
        <p:grpSpPr>
          <a:xfrm>
            <a:off x="6292703" y="3924089"/>
            <a:ext cx="1464898" cy="287571"/>
            <a:chOff x="1716974" y="2474624"/>
            <a:chExt cx="1983301" cy="270927"/>
          </a:xfrm>
        </p:grpSpPr>
        <p:sp>
          <p:nvSpPr>
            <p:cNvPr id="113" name="Google Shape;1024;p22">
              <a:extLst>
                <a:ext uri="{FF2B5EF4-FFF2-40B4-BE49-F238E27FC236}">
                  <a16:creationId xmlns:a16="http://schemas.microsoft.com/office/drawing/2014/main" id="{45C84C42-EC6A-43AF-8C18-73693064C9C3}"/>
                </a:ext>
              </a:extLst>
            </p:cNvPr>
            <p:cNvSpPr/>
            <p:nvPr/>
          </p:nvSpPr>
          <p:spPr>
            <a:xfrm>
              <a:off x="1716975" y="2486650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25;p22">
              <a:extLst>
                <a:ext uri="{FF2B5EF4-FFF2-40B4-BE49-F238E27FC236}">
                  <a16:creationId xmlns:a16="http://schemas.microsoft.com/office/drawing/2014/main" id="{6087F106-EFFD-453D-A6A8-E48C305982B0}"/>
                </a:ext>
              </a:extLst>
            </p:cNvPr>
            <p:cNvSpPr/>
            <p:nvPr/>
          </p:nvSpPr>
          <p:spPr>
            <a:xfrm>
              <a:off x="1716974" y="2474624"/>
              <a:ext cx="1565177" cy="270927"/>
            </a:xfrm>
            <a:prstGeom prst="rect">
              <a:avLst/>
            </a:prstGeom>
            <a:solidFill>
              <a:srgbClr val="1A2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6C6E86B-7F1C-467E-92A9-AD8E22C943D4}"/>
              </a:ext>
            </a:extLst>
          </p:cNvPr>
          <p:cNvSpPr txBox="1"/>
          <p:nvPr/>
        </p:nvSpPr>
        <p:spPr>
          <a:xfrm>
            <a:off x="4930407" y="3882597"/>
            <a:ext cx="122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Publisher 1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8" name="Google Shape;1013;p22">
            <a:extLst>
              <a:ext uri="{FF2B5EF4-FFF2-40B4-BE49-F238E27FC236}">
                <a16:creationId xmlns:a16="http://schemas.microsoft.com/office/drawing/2014/main" id="{1D5C760B-AFF2-471B-9F3B-C018D19FD76C}"/>
              </a:ext>
            </a:extLst>
          </p:cNvPr>
          <p:cNvGrpSpPr/>
          <p:nvPr/>
        </p:nvGrpSpPr>
        <p:grpSpPr>
          <a:xfrm>
            <a:off x="6261352" y="6163290"/>
            <a:ext cx="1464897" cy="274806"/>
            <a:chOff x="1716975" y="3204525"/>
            <a:chExt cx="1983300" cy="258901"/>
          </a:xfrm>
        </p:grpSpPr>
        <p:sp>
          <p:nvSpPr>
            <p:cNvPr id="119" name="Google Shape;1014;p22">
              <a:extLst>
                <a:ext uri="{FF2B5EF4-FFF2-40B4-BE49-F238E27FC236}">
                  <a16:creationId xmlns:a16="http://schemas.microsoft.com/office/drawing/2014/main" id="{2892E73D-5B8A-49BD-99CA-23E90604B136}"/>
                </a:ext>
              </a:extLst>
            </p:cNvPr>
            <p:cNvSpPr/>
            <p:nvPr/>
          </p:nvSpPr>
          <p:spPr>
            <a:xfrm>
              <a:off x="1716975" y="3204525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15;p22">
              <a:extLst>
                <a:ext uri="{FF2B5EF4-FFF2-40B4-BE49-F238E27FC236}">
                  <a16:creationId xmlns:a16="http://schemas.microsoft.com/office/drawing/2014/main" id="{CB143BBA-D2EA-4615-BEC4-6E2188834565}"/>
                </a:ext>
              </a:extLst>
            </p:cNvPr>
            <p:cNvSpPr/>
            <p:nvPr/>
          </p:nvSpPr>
          <p:spPr>
            <a:xfrm>
              <a:off x="1716975" y="3216524"/>
              <a:ext cx="189186" cy="246902"/>
            </a:xfrm>
            <a:prstGeom prst="rect">
              <a:avLst/>
            </a:prstGeom>
            <a:solidFill>
              <a:srgbClr val="00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023;p22">
            <a:extLst>
              <a:ext uri="{FF2B5EF4-FFF2-40B4-BE49-F238E27FC236}">
                <a16:creationId xmlns:a16="http://schemas.microsoft.com/office/drawing/2014/main" id="{B4882182-43BB-4490-BC84-E6BC8ACAEF1A}"/>
              </a:ext>
            </a:extLst>
          </p:cNvPr>
          <p:cNvGrpSpPr/>
          <p:nvPr/>
        </p:nvGrpSpPr>
        <p:grpSpPr>
          <a:xfrm>
            <a:off x="6261352" y="5622520"/>
            <a:ext cx="1464897" cy="287571"/>
            <a:chOff x="1716975" y="2474624"/>
            <a:chExt cx="1983300" cy="270927"/>
          </a:xfrm>
        </p:grpSpPr>
        <p:sp>
          <p:nvSpPr>
            <p:cNvPr id="122" name="Google Shape;1024;p22">
              <a:extLst>
                <a:ext uri="{FF2B5EF4-FFF2-40B4-BE49-F238E27FC236}">
                  <a16:creationId xmlns:a16="http://schemas.microsoft.com/office/drawing/2014/main" id="{DB2AC316-8284-4D1C-BA27-AE2ABA4F8D16}"/>
                </a:ext>
              </a:extLst>
            </p:cNvPr>
            <p:cNvSpPr/>
            <p:nvPr/>
          </p:nvSpPr>
          <p:spPr>
            <a:xfrm>
              <a:off x="1716975" y="2486650"/>
              <a:ext cx="1983300" cy="258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25;p22">
              <a:extLst>
                <a:ext uri="{FF2B5EF4-FFF2-40B4-BE49-F238E27FC236}">
                  <a16:creationId xmlns:a16="http://schemas.microsoft.com/office/drawing/2014/main" id="{797553AE-2E93-49F1-B9D1-2F93310840FD}"/>
                </a:ext>
              </a:extLst>
            </p:cNvPr>
            <p:cNvSpPr/>
            <p:nvPr/>
          </p:nvSpPr>
          <p:spPr>
            <a:xfrm>
              <a:off x="1716975" y="2474624"/>
              <a:ext cx="918085" cy="270927"/>
            </a:xfrm>
            <a:prstGeom prst="rect">
              <a:avLst/>
            </a:prstGeom>
            <a:solidFill>
              <a:srgbClr val="385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20BC412-BC11-4128-BBE8-DFEA0D3C2C0B}"/>
              </a:ext>
            </a:extLst>
          </p:cNvPr>
          <p:cNvSpPr txBox="1"/>
          <p:nvPr/>
        </p:nvSpPr>
        <p:spPr>
          <a:xfrm>
            <a:off x="4994930" y="4490202"/>
            <a:ext cx="122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Publisher 2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EFBCB2-47B1-4608-AA35-997D18FE526D}"/>
              </a:ext>
            </a:extLst>
          </p:cNvPr>
          <p:cNvSpPr txBox="1"/>
          <p:nvPr/>
        </p:nvSpPr>
        <p:spPr>
          <a:xfrm>
            <a:off x="4948748" y="5073423"/>
            <a:ext cx="122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Publisher 3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1C9F98B-6E51-4425-93D2-F1C0C2B85A42}"/>
              </a:ext>
            </a:extLst>
          </p:cNvPr>
          <p:cNvSpPr txBox="1"/>
          <p:nvPr/>
        </p:nvSpPr>
        <p:spPr>
          <a:xfrm>
            <a:off x="4948748" y="5637743"/>
            <a:ext cx="122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Publisher 4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7C792F-4C14-4700-A327-3908FB3E3618}"/>
              </a:ext>
            </a:extLst>
          </p:cNvPr>
          <p:cNvSpPr txBox="1"/>
          <p:nvPr/>
        </p:nvSpPr>
        <p:spPr>
          <a:xfrm>
            <a:off x="4930407" y="6163290"/>
            <a:ext cx="122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cadeClassic" panose="00000400000000000000" pitchFamily="2" charset="0"/>
                <a:cs typeface="Arial" panose="020B0604020202020204" pitchFamily="34" charset="0"/>
              </a:rPr>
              <a:t>Publisher 5</a:t>
            </a:r>
            <a:endParaRPr lang="en-US" sz="1400" dirty="0">
              <a:latin typeface="ArcadeClassic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88353-AC9A-4C85-9C24-9837FA79D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8495749" y="3873987"/>
            <a:ext cx="3057655" cy="2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169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 Light</vt:lpstr>
      <vt:lpstr>Arial</vt:lpstr>
      <vt:lpstr>Yoster Island</vt:lpstr>
      <vt:lpstr>ArcadeClassic</vt:lpstr>
      <vt:lpstr>webpixel bitmap</vt:lpstr>
      <vt:lpstr>Calibri</vt:lpstr>
      <vt:lpstr>Arcade</vt:lpstr>
      <vt:lpstr>Fira Sans Extra Condensed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Nahuel Facello</dc:creator>
  <cp:lastModifiedBy>Nahuel Facello</cp:lastModifiedBy>
  <cp:revision>3</cp:revision>
  <dcterms:created xsi:type="dcterms:W3CDTF">2022-01-23T23:52:01Z</dcterms:created>
  <dcterms:modified xsi:type="dcterms:W3CDTF">2022-01-24T02:32:29Z</dcterms:modified>
</cp:coreProperties>
</file>