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633F-BF4A-4AB4-891E-5A7DA0783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F04C7-FDBC-46D1-85A8-1A5D9A345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B7DD3-0136-413C-94D2-82909144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8A5-8285-424F-909D-ADED36F1690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7F5E6-AFEA-4C08-8A81-980B1963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71AC1-11FC-4058-9497-1EE96049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531A-115B-456C-9C52-0F579F80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3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99787-AE25-4C99-8C9E-81012C80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8688C-98F0-4FBE-8E4B-55DFAAC26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9DB2C-512D-4AEE-9BE5-BD2D5AD8D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8A5-8285-424F-909D-ADED36F1690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08072-679B-49E3-8E4A-C1484091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F24F6-9A8C-476A-A2AA-3214D383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531A-115B-456C-9C52-0F579F80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8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BBE632-DD61-466E-B14F-116549457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557AF-BA61-4E52-A82B-D2DC5189B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BBFC9-2EC1-41FC-BD4A-15403550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8A5-8285-424F-909D-ADED36F1690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4D3BE-7F7B-484F-A5A4-6079917A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AB881-E871-46BD-A8D2-981B86B9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531A-115B-456C-9C52-0F579F80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7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D2DE-AF01-453A-8C95-01426837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675FF-5AFE-4384-9BEA-AACDCE83C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60674-8FC7-4B58-84D1-D627B5524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8A5-8285-424F-909D-ADED36F1690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8F1DC-4344-4BB6-8C29-33C23164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EA65B-8B12-46FC-8881-B23E6B914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531A-115B-456C-9C52-0F579F80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6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BB2C-C1DA-4510-BDCF-FA5C9CFA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30A11-6B5E-4B67-A5CA-3D372322E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F5E4D-903D-4E94-8AF1-2454E7AB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8A5-8285-424F-909D-ADED36F1690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8324C-2303-495C-8009-9EBAF9FF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75941-C418-4BD3-B76D-65A90C720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531A-115B-456C-9C52-0F579F80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3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E12C0-7B78-409F-9484-A3866058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DC4E4-8F6D-4A76-90BA-BD0C388C5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2895C-1216-4AD6-8539-793EC34DF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66ABB-6A33-44A6-9604-A6FB8D9C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8A5-8285-424F-909D-ADED36F1690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DD111-B314-499C-BFDD-26A5D3E6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AE41C-BF78-4FA4-BDD2-441E8900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531A-115B-456C-9C52-0F579F80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7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4967F-AB59-4AAE-A6AE-3C1115733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274A4-DA3D-452E-8425-5466B6C53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28BC6-3DEF-4D0D-B62D-F1D7ABB6B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03173-8FBB-4891-9CC2-16EED985A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F9A62-56A7-4490-8EB6-627A93018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3A5ADC-2CF6-4ACC-BA8F-468AC738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8A5-8285-424F-909D-ADED36F1690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5AD74B-4C4C-4C30-9FEA-AACDE35D5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8A1241-C596-49B0-ABFB-7C5F6A67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531A-115B-456C-9C52-0F579F80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5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C9DC-44D2-4831-B576-EDD5E41C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33EC0-980F-4CEF-BCE5-62F8A50A2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8A5-8285-424F-909D-ADED36F1690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F58B9-CCDC-47D2-970B-7ABE7921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F8DF3-0C5B-4089-A15C-469231E4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531A-115B-456C-9C52-0F579F80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7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10AD6A-6C31-4CBA-B4AB-E98450720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8A5-8285-424F-909D-ADED36F1690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1D8102-892A-420E-8378-CB79DFDA1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2A998-119D-4797-AEA1-D33A0771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531A-115B-456C-9C52-0F579F80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8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3C89-B185-4F6A-978D-2C9832AA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DB968-21D6-4DEA-882E-5A9AE81A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98290-D1C4-44CA-A3CF-492545E5C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00690-EC2B-4B7E-9DB6-A9552742A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8A5-8285-424F-909D-ADED36F1690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75AAD-287B-4764-899B-E4721CAD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49897-4287-47B6-8D30-6A8712BA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531A-115B-456C-9C52-0F579F80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7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C494-630D-47A5-A618-7DAB3239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213D9A-5945-45D3-A096-B5344EBF9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D7A7E-12D7-465A-A144-B4F4487B1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1E31A-C7F3-41F1-B8A1-C61EB5D6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8A5-8285-424F-909D-ADED36F1690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5FAC2-2B66-4E91-A9D1-CC173529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1C46E-9321-470C-B3AA-CC5B6781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531A-115B-456C-9C52-0F579F80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4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AC94FB-BEEE-46D1-BE73-DFA924F7C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9691C-A39E-4EBE-9829-465258324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022FE-B294-4C67-BC9C-C93AB6BC61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2B8A5-8285-424F-909D-ADED36F1690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3E16F-BD36-45CE-91AF-D5882ACC1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EF775-F767-43ED-B7B1-7B0987B3B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8531A-115B-456C-9C52-0F579F80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4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2.wdp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5A5D87E-01F5-466D-8139-BDE509FD13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colorTemperature colorTemp="6686"/>
                    </a14:imgEffect>
                    <a14:imgEffect>
                      <a14:saturation sat="117000"/>
                    </a14:imgEffect>
                    <a14:imgEffect>
                      <a14:brightnessContrast bright="-35000" contras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840"/>
          <a:stretch/>
        </p:blipFill>
        <p:spPr>
          <a:xfrm>
            <a:off x="-1" y="-1"/>
            <a:ext cx="12192001" cy="6858001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F0A0CDC-6E8B-4175-A14C-EFA2F0D82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521" y="2761998"/>
            <a:ext cx="10969256" cy="2387600"/>
          </a:xfrm>
        </p:spPr>
        <p:txBody>
          <a:bodyPr>
            <a:noAutofit/>
          </a:bodyPr>
          <a:lstStyle/>
          <a:p>
            <a:pPr algn="l"/>
            <a:r>
              <a:rPr lang="es-E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cade" panose="00000400000000000000" pitchFamily="2" charset="0"/>
              </a:rPr>
              <a:t>Ventas y rating de videojuegos </a:t>
            </a:r>
            <a:br>
              <a:rPr lang="es-E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cade" panose="00000400000000000000" pitchFamily="2" charset="0"/>
              </a:rPr>
            </a:br>
            <a:r>
              <a:rPr lang="es-E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cade" panose="00000400000000000000" pitchFamily="2" charset="0"/>
              </a:rPr>
              <a:t>entre 1990 y 2016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cade" panose="00000400000000000000" pitchFamily="2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4579EA6-0CEF-4E7A-A106-365DA2209BB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22521" y="5149598"/>
            <a:ext cx="7661072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Times New Roman" panose="02020603050405020304" pitchFamily="18" charset="0"/>
                <a:cs typeface="Tahoma" panose="020B0604030504040204" pitchFamily="34" charset="0"/>
              </a:rPr>
              <a:t>Alumnos: Néstor Diaz, Nahuel Facello, Miguel Silguero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Times New Roman" panose="02020603050405020304" pitchFamily="18" charset="0"/>
                <a:cs typeface="Tahoma" panose="020B0604030504040204" pitchFamily="34" charset="0"/>
              </a:rPr>
              <a:t>COMISION  24425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1027" name="Picture 3" descr="Coderhouse | Aprende haciendo">
            <a:extLst>
              <a:ext uri="{FF2B5EF4-FFF2-40B4-BE49-F238E27FC236}">
                <a16:creationId xmlns:a16="http://schemas.microsoft.com/office/drawing/2014/main" id="{04E8EF6A-E112-4C82-A71C-A505FF179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969" y="5430443"/>
            <a:ext cx="4214668" cy="195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7DA0A6-74D4-4092-8615-9BC545D447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73" y="6085196"/>
            <a:ext cx="690708" cy="6907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5A7F75-42F4-48B8-8353-59C935B51BB7}"/>
              </a:ext>
            </a:extLst>
          </p:cNvPr>
          <p:cNvCxnSpPr>
            <a:cxnSpLocks/>
          </p:cNvCxnSpPr>
          <p:nvPr/>
        </p:nvCxnSpPr>
        <p:spPr>
          <a:xfrm>
            <a:off x="300131" y="5149598"/>
            <a:ext cx="11501344" cy="0"/>
          </a:xfrm>
          <a:prstGeom prst="line">
            <a:avLst/>
          </a:prstGeom>
          <a:ln w="285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86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6D69122F-3E1F-4C3C-985C-2397EDE87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456" y="1729773"/>
            <a:ext cx="40270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cadeClassic" panose="00000400000000000000" pitchFamily="2" charset="0"/>
                <a:ea typeface="Times New Roman" panose="02020603050405020304" pitchFamily="18" charset="0"/>
                <a:cs typeface="Tahoma" panose="020B0604030504040204" pitchFamily="34" charset="0"/>
              </a:rPr>
              <a:t>Para la inclusión en una plataforma de videojuegos online</a:t>
            </a: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cadeClassic" panose="0000040000000000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D79ED4-F4FA-42AB-9C4E-11E09B10046B}"/>
              </a:ext>
            </a:extLst>
          </p:cNvPr>
          <p:cNvSpPr txBox="1">
            <a:spLocks/>
          </p:cNvSpPr>
          <p:nvPr/>
        </p:nvSpPr>
        <p:spPr>
          <a:xfrm>
            <a:off x="424456" y="137680"/>
            <a:ext cx="4322619" cy="1909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bg1"/>
                </a:solidFill>
                <a:latin typeface="Arcade" panose="00000400000000000000" pitchFamily="2" charset="0"/>
              </a:rPr>
              <a:t>Ventas y rating de videojuegos </a:t>
            </a:r>
            <a:endParaRPr lang="en-US" dirty="0">
              <a:solidFill>
                <a:schemeClr val="bg1"/>
              </a:solidFill>
              <a:latin typeface="Arcade" panose="000004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FD52CE-986C-4C52-ABA6-A698FD8F9230}"/>
              </a:ext>
            </a:extLst>
          </p:cNvPr>
          <p:cNvSpPr txBox="1"/>
          <p:nvPr/>
        </p:nvSpPr>
        <p:spPr>
          <a:xfrm>
            <a:off x="424093" y="2473698"/>
            <a:ext cx="3926183" cy="3936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Franklin Gothic Book" panose="020B0503020102020204" pitchFamily="34" charset="0"/>
                <a:cs typeface="Tahoma" panose="020B0604030504040204" pitchFamily="34" charset="0"/>
              </a:rPr>
              <a:t>Como equipo nos propusimos analizar qué tipos de plataformas son las más utilizadas para jugar videojuegos y ver cuáles son los géneros más valorados y vendidos. El objetivo es determinar juegos más vendidos y mejores rankeados en cada región para ofrecer una plataforma de videojuegos en linea. Ver la evolución de las ventas y los años de los mismos para asi tambien poder determinar el rango etario al que iría dirigido.</a:t>
            </a:r>
            <a:endParaRPr lang="en-US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A5CE9FF-CCAB-4F8A-8763-1066E9810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1738" y="6102637"/>
            <a:ext cx="690708" cy="690708"/>
          </a:xfrm>
          <a:prstGeom prst="rect">
            <a:avLst/>
          </a:prstGeom>
        </p:spPr>
      </p:pic>
      <p:pic>
        <p:nvPicPr>
          <p:cNvPr id="20" name="Picture 3">
            <a:extLst>
              <a:ext uri="{FF2B5EF4-FFF2-40B4-BE49-F238E27FC236}">
                <a16:creationId xmlns:a16="http://schemas.microsoft.com/office/drawing/2014/main" id="{D5FA1D76-6733-4FE7-82B2-73022E93D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744" y="5784133"/>
            <a:ext cx="2863702" cy="132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7F1358-C156-48C0-85CD-D4C31D046B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4658" y="514477"/>
            <a:ext cx="3198119" cy="18060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7D5B54-F5FF-4F12-8CC9-37E4FB5BB5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8308" y="514477"/>
            <a:ext cx="3202151" cy="18060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A342DA-E222-4CD6-B4AC-8DE9D67EF7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8308" y="2473698"/>
            <a:ext cx="3195398" cy="18060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FF66537-66CB-437B-A488-ABEA73D1AE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4658" y="2462509"/>
            <a:ext cx="3198119" cy="18075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FB945DB-DB28-4890-8FEE-380E04F833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77427" y="4412078"/>
            <a:ext cx="3268830" cy="184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6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110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Arcade</vt:lpstr>
      <vt:lpstr>ArcadeClassic</vt:lpstr>
      <vt:lpstr>Arial</vt:lpstr>
      <vt:lpstr>Calibri</vt:lpstr>
      <vt:lpstr>Calibri Light</vt:lpstr>
      <vt:lpstr>Consolas</vt:lpstr>
      <vt:lpstr>Office Theme</vt:lpstr>
      <vt:lpstr>Ventas y rating de videojuegos  entre 1990 y 2016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Ventas y rating de videojuegos  entre 1990 y 2016</dc:title>
  <dc:creator>Nahuel Facello</dc:creator>
  <cp:lastModifiedBy>Nahuel Facello</cp:lastModifiedBy>
  <cp:revision>3</cp:revision>
  <dcterms:created xsi:type="dcterms:W3CDTF">2022-02-23T22:22:05Z</dcterms:created>
  <dcterms:modified xsi:type="dcterms:W3CDTF">2022-03-15T04:17:15Z</dcterms:modified>
</cp:coreProperties>
</file>