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72" r:id="rId11"/>
    <p:sldId id="265" r:id="rId12"/>
    <p:sldId id="266" r:id="rId13"/>
    <p:sldId id="268" r:id="rId14"/>
    <p:sldId id="269" r:id="rId15"/>
    <p:sldId id="270" r:id="rId16"/>
    <p:sldId id="271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12/3/2025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CILSA ONG por la inclusión</a:t>
            </a:r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BFFE-4489-3B91-7564-B39B54FF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Ejercitacion</a:t>
            </a:r>
            <a:r>
              <a:rPr lang="es-AR" dirty="0"/>
              <a:t>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25F56-AB55-7E45-BA86-4F88D343A5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dirty="0">
                <a:latin typeface="Aptos" panose="020B0004020202020204" pitchFamily="34" charset="0"/>
              </a:rPr>
              <a:t>Leer el apunte inicial </a:t>
            </a:r>
          </a:p>
          <a:p>
            <a:endParaRPr lang="es-AR" dirty="0">
              <a:latin typeface="Aptos" panose="020B0004020202020204" pitchFamily="34" charset="0"/>
            </a:endParaRPr>
          </a:p>
          <a:p>
            <a:r>
              <a:rPr lang="es-AR" dirty="0">
                <a:latin typeface="Aptos" panose="020B0004020202020204" pitchFamily="34" charset="0"/>
              </a:rPr>
              <a:t>Recorrer el material de apoyo</a:t>
            </a:r>
          </a:p>
          <a:p>
            <a:endParaRPr lang="es-AR" dirty="0">
              <a:latin typeface="Aptos" panose="020B0004020202020204" pitchFamily="34" charset="0"/>
            </a:endParaRPr>
          </a:p>
          <a:p>
            <a:r>
              <a:rPr lang="es-AR" dirty="0">
                <a:latin typeface="Aptos" panose="020B0004020202020204" pitchFamily="34" charset="0"/>
              </a:rPr>
              <a:t>Realizar las actividades propuestas</a:t>
            </a:r>
          </a:p>
        </p:txBody>
      </p:sp>
    </p:spTree>
    <p:extLst>
      <p:ext uri="{BB962C8B-B14F-4D97-AF65-F5344CB8AC3E}">
        <p14:creationId xmlns:p14="http://schemas.microsoft.com/office/powerpoint/2010/main" val="298675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33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800"/>
              <a:t>Apoyo para nivelación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04B773-EF1B-E8F5-8143-015BFB82E6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228"/>
          <a:stretch/>
        </p:blipFill>
        <p:spPr>
          <a:xfrm>
            <a:off x="6347970" y="1304458"/>
            <a:ext cx="5160018" cy="40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 smtClean="0"/>
              <a:t>Ejercicio</a:t>
            </a:r>
            <a:r>
              <a:rPr lang="en-US" sz="7000" dirty="0" smtClean="0"/>
              <a:t>  1</a:t>
            </a:r>
            <a:endParaRPr lang="en-US" sz="7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03F01B-843E-6B13-8B2B-A80B811A1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120" y="1709647"/>
            <a:ext cx="5160018" cy="34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9F63A7-E7B0-CABA-AD72-B4D0765D7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070" y="658783"/>
            <a:ext cx="4200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F9C2E-CC38-BC95-2ED4-E4EAFFFEB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895" y="963583"/>
            <a:ext cx="4714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64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9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90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91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92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93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94" name="Picture 76">
            <a:extLst>
              <a:ext uri="{FF2B5EF4-FFF2-40B4-BE49-F238E27FC236}">
                <a16:creationId xmlns:a16="http://schemas.microsoft.com/office/drawing/2014/main" id="{47458151-6535-4712-9D31-5BFEBD220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5" name="Rectangle 78">
            <a:extLst>
              <a:ext uri="{FF2B5EF4-FFF2-40B4-BE49-F238E27FC236}">
                <a16:creationId xmlns:a16="http://schemas.microsoft.com/office/drawing/2014/main" id="{28F956D1-3AF5-47E1-BF12-D331E34AAA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5">
            <a:extLst>
              <a:ext uri="{FF2B5EF4-FFF2-40B4-BE49-F238E27FC236}">
                <a16:creationId xmlns:a16="http://schemas.microsoft.com/office/drawing/2014/main" id="{4A5A7DD1-718C-42BE-9B90-4D960E22E3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dirty="0" err="1"/>
              <a:t>Ejercicio</a:t>
            </a:r>
            <a:r>
              <a:rPr lang="en-US" sz="5000" dirty="0"/>
              <a:t> 3</a:t>
            </a:r>
          </a:p>
        </p:txBody>
      </p:sp>
      <p:sp>
        <p:nvSpPr>
          <p:cNvPr id="97" name="Rectangle 82">
            <a:extLst>
              <a:ext uri="{FF2B5EF4-FFF2-40B4-BE49-F238E27FC236}">
                <a16:creationId xmlns:a16="http://schemas.microsoft.com/office/drawing/2014/main" id="{9DE02FF1-20BC-4306-B0FB-AE6D71D73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98" name="Rectangle 84">
            <a:extLst>
              <a:ext uri="{FF2B5EF4-FFF2-40B4-BE49-F238E27FC236}">
                <a16:creationId xmlns:a16="http://schemas.microsoft.com/office/drawing/2014/main" id="{89A8C427-1B47-42B2-9206-1F34BE757D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864909-0F48-48BD-B525-B293738D4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E80560-F277-22CB-FB37-E43748995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367" y="1388334"/>
            <a:ext cx="6174771" cy="40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F9C2E-CC38-BC95-2ED4-E4EAFFFEB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895" y="963583"/>
            <a:ext cx="4714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61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5BF2F91-B8B6-400A-961C-AF1AEDDCDF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B157DF2-FF72-4CE9-BE7D-EBD5A782C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36666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A9C03B3-AFE8-45FC-B9A1-A3CB20F7B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04" y="0"/>
            <a:ext cx="530809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E73DE-EC43-1F6E-11CA-146CEF24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1304458"/>
            <a:ext cx="4333118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000" dirty="0" err="1"/>
              <a:t>Ejercicio</a:t>
            </a:r>
            <a:r>
              <a:rPr lang="en-US" sz="7000" dirty="0"/>
              <a:t> 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193F20-27E5-4AC4-ACD4-67265B1A6A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162" y="0"/>
            <a:ext cx="5255022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62ED33-0EFC-415C-8E4E-2A37E4209A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52622"/>
            <a:ext cx="5256685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7EE995-DC08-46F2-A1EA-015EAE44A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2" y="450792"/>
            <a:ext cx="5634294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A09DCD-1C75-0F1F-B768-897298CEF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45" y="685087"/>
            <a:ext cx="52863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Antes de empezar</a:t>
            </a:r>
          </a:p>
          <a:p>
            <a:pPr marL="0" indent="0"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Establecer metas </a:t>
            </a:r>
            <a:r>
              <a:rPr lang="es-AR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claras</a:t>
            </a:r>
          </a:p>
          <a:p>
            <a:pPr lvl="1"/>
            <a:endParaRPr lang="es-AR" sz="1600" kern="100" dirty="0" smtClean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kern="100" dirty="0" smtClean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kern="100" dirty="0" smtClean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Conocer el plan de estudio del curso</a:t>
            </a:r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7C6D-D8BF-2E5B-DDB5-3E2F39A9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Primera parte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7C82-AB35-581D-A211-9E35FF22F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Clase 0: </a:t>
            </a:r>
            <a:r>
              <a:rPr lang="es-ES" dirty="0">
                <a:latin typeface="Aptos" panose="020B0004020202020204" pitchFamily="34" charset="0"/>
              </a:rPr>
              <a:t>Introducción al curso, recomendaciones, nivelación</a:t>
            </a:r>
          </a:p>
          <a:p>
            <a:r>
              <a:rPr lang="es-ES" b="1" dirty="0">
                <a:latin typeface="Aptos" panose="020B0004020202020204" pitchFamily="34" charset="0"/>
              </a:rPr>
              <a:t>Clase 1: </a:t>
            </a:r>
            <a:r>
              <a:rPr lang="es-ES" dirty="0">
                <a:latin typeface="Aptos" panose="020B0004020202020204" pitchFamily="34" charset="0"/>
              </a:rPr>
              <a:t>Introducción al </a:t>
            </a:r>
            <a:r>
              <a:rPr lang="es-ES" dirty="0" err="1">
                <a:latin typeface="Aptos" panose="020B0004020202020204" pitchFamily="34" charset="0"/>
              </a:rPr>
              <a:t>testing</a:t>
            </a:r>
            <a:endParaRPr lang="es-ES" dirty="0">
              <a:latin typeface="Aptos" panose="020B0004020202020204" pitchFamily="34" charset="0"/>
            </a:endParaRPr>
          </a:p>
          <a:p>
            <a:r>
              <a:rPr lang="es-ES" b="1" dirty="0">
                <a:latin typeface="Aptos" panose="020B0004020202020204" pitchFamily="34" charset="0"/>
              </a:rPr>
              <a:t>Clase 2:</a:t>
            </a:r>
            <a:r>
              <a:rPr lang="es-ES" dirty="0">
                <a:latin typeface="Aptos" panose="020B0004020202020204" pitchFamily="34" charset="0"/>
              </a:rPr>
              <a:t> Implementación de un proyecto en hosting. Servicios en la web</a:t>
            </a:r>
          </a:p>
          <a:p>
            <a:r>
              <a:rPr lang="es-ES" b="1" dirty="0">
                <a:latin typeface="Aptos" panose="020B0004020202020204" pitchFamily="34" charset="0"/>
              </a:rPr>
              <a:t>Clase 3:</a:t>
            </a:r>
            <a:r>
              <a:rPr lang="es-ES" dirty="0">
                <a:latin typeface="Aptos" panose="020B0004020202020204" pitchFamily="34" charset="0"/>
              </a:rPr>
              <a:t> Introducción a Git</a:t>
            </a:r>
          </a:p>
          <a:p>
            <a:r>
              <a:rPr lang="es-ES" b="1" dirty="0">
                <a:latin typeface="Aptos" panose="020B0004020202020204" pitchFamily="34" charset="0"/>
              </a:rPr>
              <a:t>Clase 4-5:</a:t>
            </a:r>
            <a:r>
              <a:rPr lang="es-ES" dirty="0">
                <a:latin typeface="Aptos" panose="020B0004020202020204" pitchFamily="34" charset="0"/>
              </a:rPr>
              <a:t> Introducción a Bootstrap</a:t>
            </a:r>
          </a:p>
          <a:p>
            <a:r>
              <a:rPr lang="es-ES" b="1" dirty="0">
                <a:latin typeface="Aptos" panose="020B0004020202020204" pitchFamily="34" charset="0"/>
              </a:rPr>
              <a:t>Clase 6:</a:t>
            </a:r>
            <a:r>
              <a:rPr lang="es-ES" dirty="0">
                <a:latin typeface="Aptos" panose="020B0004020202020204" pitchFamily="34" charset="0"/>
              </a:rPr>
              <a:t> Trabajo integrador</a:t>
            </a:r>
          </a:p>
          <a:p>
            <a:endParaRPr lang="es-AR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3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7C6D-D8BF-2E5B-DDB5-3E2F39A9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Segunda parte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7C82-AB35-581D-A211-9E35FF22F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Clase 7:</a:t>
            </a:r>
            <a:r>
              <a:rPr lang="es-ES" dirty="0">
                <a:latin typeface="Aptos" panose="020B0004020202020204" pitchFamily="34" charset="0"/>
              </a:rPr>
              <a:t> Introducción a la Gestión de </a:t>
            </a:r>
            <a:r>
              <a:rPr lang="es-ES" dirty="0">
                <a:latin typeface="Aptos" panose="020B0004020202020204" pitchFamily="34" charset="0"/>
              </a:rPr>
              <a:t>Proyectos y Metodologías ágiles de desarrollo</a:t>
            </a:r>
          </a:p>
          <a:p>
            <a:r>
              <a:rPr lang="es-ES" b="1" dirty="0" smtClean="0">
                <a:latin typeface="Aptos" panose="020B0004020202020204" pitchFamily="34" charset="0"/>
              </a:rPr>
              <a:t>Clase 8-9: </a:t>
            </a:r>
            <a:r>
              <a:rPr lang="es-ES" dirty="0">
                <a:latin typeface="Aptos" panose="020B0004020202020204" pitchFamily="34" charset="0"/>
              </a:rPr>
              <a:t>Introducción a las bases de datos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</a:t>
            </a:r>
            <a:r>
              <a:rPr lang="es-ES" b="1" dirty="0" smtClean="0">
                <a:latin typeface="Aptos" panose="020B0004020202020204" pitchFamily="34" charset="0"/>
              </a:rPr>
              <a:t>10:</a:t>
            </a:r>
            <a:r>
              <a:rPr lang="es-ES" dirty="0" smtClean="0">
                <a:latin typeface="Aptos" panose="020B0004020202020204" pitchFamily="34" charset="0"/>
              </a:rPr>
              <a:t>  </a:t>
            </a:r>
            <a:r>
              <a:rPr lang="es-ES" dirty="0">
                <a:latin typeface="Aptos" panose="020B0004020202020204" pitchFamily="34" charset="0"/>
              </a:rPr>
              <a:t>Trabajo integrador</a:t>
            </a:r>
            <a:endParaRPr lang="es-AR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8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7C6D-D8BF-2E5B-DDB5-3E2F39A9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tercera parte del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7C82-AB35-581D-A211-9E35FF22F9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b="1" dirty="0">
                <a:latin typeface="Aptos" panose="020B0004020202020204" pitchFamily="34" charset="0"/>
              </a:rPr>
              <a:t>Clase </a:t>
            </a:r>
            <a:r>
              <a:rPr lang="es-ES" b="1" dirty="0" smtClean="0">
                <a:latin typeface="Aptos" panose="020B0004020202020204" pitchFamily="34" charset="0"/>
              </a:rPr>
              <a:t>11:</a:t>
            </a:r>
            <a:r>
              <a:rPr lang="es-ES" dirty="0" smtClean="0">
                <a:latin typeface="Aptos" panose="020B0004020202020204" pitchFamily="34" charset="0"/>
              </a:rPr>
              <a:t> </a:t>
            </a:r>
            <a:r>
              <a:rPr lang="es-ES" dirty="0">
                <a:latin typeface="Aptos" panose="020B0004020202020204" pitchFamily="34" charset="0"/>
              </a:rPr>
              <a:t>Introducción a Node.js y Express.js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</a:t>
            </a:r>
            <a:r>
              <a:rPr lang="es-ES" b="1" dirty="0" smtClean="0">
                <a:latin typeface="Aptos" panose="020B0004020202020204" pitchFamily="34" charset="0"/>
              </a:rPr>
              <a:t>12:</a:t>
            </a:r>
            <a:r>
              <a:rPr lang="es-ES" dirty="0" smtClean="0">
                <a:latin typeface="Aptos" panose="020B0004020202020204" pitchFamily="34" charset="0"/>
              </a:rPr>
              <a:t> </a:t>
            </a:r>
            <a:r>
              <a:rPr lang="es-ES" dirty="0">
                <a:latin typeface="Aptos" panose="020B0004020202020204" pitchFamily="34" charset="0"/>
              </a:rPr>
              <a:t>Introducción a React.js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</a:t>
            </a:r>
            <a:r>
              <a:rPr lang="es-ES" b="1" dirty="0" smtClean="0">
                <a:latin typeface="Aptos" panose="020B0004020202020204" pitchFamily="34" charset="0"/>
              </a:rPr>
              <a:t>13: </a:t>
            </a:r>
            <a:r>
              <a:rPr lang="es-ES" dirty="0">
                <a:latin typeface="Aptos" panose="020B0004020202020204" pitchFamily="34" charset="0"/>
              </a:rPr>
              <a:t>Integración con base de datos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</a:t>
            </a:r>
            <a:r>
              <a:rPr lang="es-ES" b="1" dirty="0" smtClean="0">
                <a:latin typeface="Aptos" panose="020B0004020202020204" pitchFamily="34" charset="0"/>
              </a:rPr>
              <a:t>14: </a:t>
            </a:r>
            <a:r>
              <a:rPr lang="es-ES" dirty="0">
                <a:latin typeface="Aptos" panose="020B0004020202020204" pitchFamily="34" charset="0"/>
              </a:rPr>
              <a:t>Desarrollo de Aplicaciones Full </a:t>
            </a:r>
            <a:r>
              <a:rPr lang="es-ES" dirty="0" err="1">
                <a:latin typeface="Aptos" panose="020B0004020202020204" pitchFamily="34" charset="0"/>
              </a:rPr>
              <a:t>Stack</a:t>
            </a:r>
            <a:r>
              <a:rPr lang="es-ES" dirty="0">
                <a:latin typeface="Aptos" panose="020B0004020202020204" pitchFamily="34" charset="0"/>
              </a:rPr>
              <a:t> con </a:t>
            </a:r>
            <a:r>
              <a:rPr lang="es-ES" dirty="0" err="1">
                <a:latin typeface="Aptos" panose="020B0004020202020204" pitchFamily="34" charset="0"/>
              </a:rPr>
              <a:t>React</a:t>
            </a:r>
            <a:r>
              <a:rPr lang="es-ES" dirty="0">
                <a:latin typeface="Aptos" panose="020B0004020202020204" pitchFamily="34" charset="0"/>
              </a:rPr>
              <a:t> y Node.js</a:t>
            </a:r>
          </a:p>
          <a:p>
            <a:r>
              <a:rPr lang="es-ES" b="1" dirty="0">
                <a:latin typeface="Aptos" panose="020B0004020202020204" pitchFamily="34" charset="0"/>
              </a:rPr>
              <a:t>Clase </a:t>
            </a:r>
            <a:r>
              <a:rPr lang="es-ES" b="1" dirty="0" smtClean="0">
                <a:latin typeface="Aptos" panose="020B0004020202020204" pitchFamily="34" charset="0"/>
              </a:rPr>
              <a:t>15: </a:t>
            </a:r>
            <a:r>
              <a:rPr lang="es-ES" dirty="0">
                <a:latin typeface="Aptos" panose="020B0004020202020204" pitchFamily="34" charset="0"/>
              </a:rPr>
              <a:t>Explicación del trabajo final y desarrollo en grupo</a:t>
            </a:r>
          </a:p>
          <a:p>
            <a:r>
              <a:rPr lang="es-ES" b="1" dirty="0">
                <a:latin typeface="Aptos" panose="020B0004020202020204" pitchFamily="34" charset="0"/>
              </a:rPr>
              <a:t>Clase </a:t>
            </a:r>
            <a:r>
              <a:rPr lang="es-ES" b="1" dirty="0" smtClean="0">
                <a:latin typeface="Aptos" panose="020B0004020202020204" pitchFamily="34" charset="0"/>
              </a:rPr>
              <a:t>16: </a:t>
            </a:r>
            <a:r>
              <a:rPr lang="es-ES" dirty="0">
                <a:latin typeface="Aptos" panose="020B0004020202020204" pitchFamily="34" charset="0"/>
              </a:rPr>
              <a:t>Presentación del trabajo final y demostración</a:t>
            </a:r>
          </a:p>
        </p:txBody>
      </p:sp>
    </p:spTree>
    <p:extLst>
      <p:ext uri="{BB962C8B-B14F-4D97-AF65-F5344CB8AC3E}">
        <p14:creationId xmlns:p14="http://schemas.microsoft.com/office/powerpoint/2010/main" val="296251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Organización del tiempo</a:t>
            </a:r>
          </a:p>
          <a:p>
            <a:pPr marL="0" indent="0"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Crear un calendario de estudio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Establecer horarios de estudio 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824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Actividades individuales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Leer con atención</a:t>
            </a:r>
          </a:p>
          <a:p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Realizar ejercicios prácticos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Investigar por tu cuenta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202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Actividades Grupales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Participar activamente en las tareas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tus habilidades colaborativas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tus habilidades de realimentación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963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Guía de estudio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 último: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Explorar recursos en línea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Acceder a comunidades de desarrolladores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tener miedo a equivocarse  / retroceder nunca, rendirse jamás! 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908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248</TotalTime>
  <Words>283</Words>
  <Application>Microsoft Office PowerPoint</Application>
  <PresentationFormat>Panorámica</PresentationFormat>
  <Paragraphs>70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Arial</vt:lpstr>
      <vt:lpstr>Impact</vt:lpstr>
      <vt:lpstr>Symbol</vt:lpstr>
      <vt:lpstr>Times New Roman</vt:lpstr>
      <vt:lpstr>Wingdings</vt:lpstr>
      <vt:lpstr>Evento principal</vt:lpstr>
      <vt:lpstr>Curso full stack developer</vt:lpstr>
      <vt:lpstr>Guía de estudio y recomendaciones</vt:lpstr>
      <vt:lpstr>Primera parte del curso</vt:lpstr>
      <vt:lpstr>Segunda parte del curso</vt:lpstr>
      <vt:lpstr>tercera parte del curso</vt:lpstr>
      <vt:lpstr>Guía de estudio y recomendaciones</vt:lpstr>
      <vt:lpstr>Guía de estudio y recomendaciones</vt:lpstr>
      <vt:lpstr>Guía de estudio y recomendaciones</vt:lpstr>
      <vt:lpstr>Guía de estudio y recomendaciones</vt:lpstr>
      <vt:lpstr>Ejercitacion propuesta</vt:lpstr>
      <vt:lpstr>Apoyo para nivelación</vt:lpstr>
      <vt:lpstr>Ejercicio  1</vt:lpstr>
      <vt:lpstr>Ejercicio 2</vt:lpstr>
      <vt:lpstr>Ejercicio 3</vt:lpstr>
      <vt:lpstr>Ejercicio 3</vt:lpstr>
      <vt:lpstr>Ejercicio 3</vt:lpstr>
      <vt:lpstr>Ejercicio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full stack developer</dc:title>
  <dc:creator>Nahuel Gonzalez</dc:creator>
  <cp:lastModifiedBy>Usuario</cp:lastModifiedBy>
  <cp:revision>17</cp:revision>
  <dcterms:created xsi:type="dcterms:W3CDTF">2024-06-07T21:52:55Z</dcterms:created>
  <dcterms:modified xsi:type="dcterms:W3CDTF">2025-03-12T16:38:51Z</dcterms:modified>
</cp:coreProperties>
</file>