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9" r:id="rId9"/>
    <p:sldId id="268" r:id="rId10"/>
    <p:sldId id="271" r:id="rId11"/>
    <p:sldId id="27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2BFCA75-963D-4173-A73C-249C8E18EE56}">
          <p14:sldIdLst>
            <p14:sldId id="256"/>
            <p14:sldId id="257"/>
          </p14:sldIdLst>
        </p14:section>
        <p14:section name="server side" id="{E93759E1-FBBD-49ED-9B95-B2598A8506FD}">
          <p14:sldIdLst>
            <p14:sldId id="258"/>
            <p14:sldId id="259"/>
            <p14:sldId id="260"/>
            <p14:sldId id="266"/>
          </p14:sldIdLst>
        </p14:section>
        <p14:section name="client side" id="{38CA5EC4-8ACA-4DBF-99EC-18C427C5768A}">
          <p14:sldIdLst>
            <p14:sldId id="261"/>
            <p14:sldId id="269"/>
            <p14:sldId id="268"/>
          </p14:sldIdLst>
        </p14:section>
        <p14:section name="firewall section" id="{0C339739-406C-4503-B6C6-BE936D0D95FA}">
          <p14:sldIdLst>
            <p14:sldId id="271"/>
            <p14:sldId id="270"/>
          </p14:sldIdLst>
        </p14:section>
        <p14:section name="references" id="{0B28CBDF-A2B1-4646-A617-E87142374A1B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0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9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1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5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13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7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95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9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1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1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7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1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1DC7D0-84AB-4FC7-B707-660BD759AA6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DCAB7-BE20-4BA3-B422-8C0C89A94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9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8F0C-BC61-EC93-E992-224F6B6B2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Client network server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D21C2-00D5-00CB-46A4-CF19ECF68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9900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E158-25EF-508C-4F6B-7388D8A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blocking access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348B00-6600-D420-1054-7E0BE9226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55" y="2052638"/>
            <a:ext cx="8718466" cy="4195762"/>
          </a:xfrm>
        </p:spPr>
      </p:pic>
    </p:spTree>
    <p:extLst>
      <p:ext uri="{BB962C8B-B14F-4D97-AF65-F5344CB8AC3E}">
        <p14:creationId xmlns:p14="http://schemas.microsoft.com/office/powerpoint/2010/main" val="240513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7CBB-3063-5C35-41B7-7B0E404D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of Denied access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81A83-289D-780A-1CC7-547AAB0E6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2" y="1152983"/>
            <a:ext cx="10017692" cy="4805362"/>
          </a:xfrm>
        </p:spPr>
      </p:pic>
    </p:spTree>
    <p:extLst>
      <p:ext uri="{BB962C8B-B14F-4D97-AF65-F5344CB8AC3E}">
        <p14:creationId xmlns:p14="http://schemas.microsoft.com/office/powerpoint/2010/main" val="66155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A013-66C0-0922-1E58-076321F2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BCDB-8888-6F33-D0ED-55647441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Source: Conversation with Bing, 11/27/2023</a:t>
            </a:r>
          </a:p>
          <a:p>
            <a:r>
              <a:rPr lang="en-US" dirty="0"/>
              <a:t>(1) </a:t>
            </a:r>
            <a:r>
              <a:rPr lang="en-US" dirty="0" err="1"/>
              <a:t>katmfoo</a:t>
            </a:r>
            <a:r>
              <a:rPr lang="en-US" dirty="0"/>
              <a:t>/python-client-server - GitHub. https://github.com/katmfoo/python-client-server.</a:t>
            </a:r>
          </a:p>
          <a:p>
            <a:r>
              <a:rPr lang="en-US" dirty="0"/>
              <a:t>(2) . https://bing.com/search?q=client+server+network+model+communication+simulation+python+code.</a:t>
            </a:r>
          </a:p>
          <a:p>
            <a:r>
              <a:rPr lang="en-US" dirty="0"/>
              <a:t>(3) Python Socket Programming - Server, Client Example - </a:t>
            </a:r>
            <a:r>
              <a:rPr lang="en-US" dirty="0" err="1"/>
              <a:t>DigitalOcean</a:t>
            </a:r>
            <a:r>
              <a:rPr lang="en-US" dirty="0"/>
              <a:t>. https://www.digitalocean.com/community/tutorials/python-socket-programming-server-client.</a:t>
            </a:r>
          </a:p>
          <a:p>
            <a:r>
              <a:rPr lang="en-US" dirty="0"/>
              <a:t>(4) simulating the clients using python - Stack Overflow. https://stackoverflow.com/questions/56493587/simulating-the-clients-using-python.</a:t>
            </a:r>
          </a:p>
          <a:p>
            <a:r>
              <a:rPr lang="en-US" dirty="0"/>
              <a:t>(5) Client/Server in Python - Stack Overflow. https://stackoverflow.com/questions/64401928/client-server-in-python.</a:t>
            </a:r>
          </a:p>
          <a:p>
            <a:r>
              <a:rPr lang="en-US" dirty="0"/>
              <a:t>(6) undefined. https://www.techsolveprac.com/client-server-communication-python/.</a:t>
            </a:r>
          </a:p>
          <a:p>
            <a:r>
              <a:rPr lang="en-US" dirty="0"/>
              <a:t>(7) en.wikipedia.org. https://en.wikipedia.org/wiki/Python_(programming_language).</a:t>
            </a:r>
          </a:p>
        </p:txBody>
      </p:sp>
    </p:spTree>
    <p:extLst>
      <p:ext uri="{BB962C8B-B14F-4D97-AF65-F5344CB8AC3E}">
        <p14:creationId xmlns:p14="http://schemas.microsoft.com/office/powerpoint/2010/main" val="7182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8A16-08A0-5667-E088-37930173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achieve to given task a few steps are to be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4C1C-E26A-380B-B1D5-D4FA460F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Create two </a:t>
            </a:r>
            <a:r>
              <a:rPr lang="en-US" dirty="0" err="1"/>
              <a:t>jupyter</a:t>
            </a:r>
            <a:r>
              <a:rPr lang="en-US" dirty="0"/>
              <a:t> note books.</a:t>
            </a:r>
          </a:p>
          <a:p>
            <a:r>
              <a:rPr lang="en-US" dirty="0"/>
              <a:t>2. Create a server socket object and bind it to a specific port.</a:t>
            </a:r>
          </a:p>
          <a:p>
            <a:r>
              <a:rPr lang="en-US" dirty="0"/>
              <a:t>3. Listen for incoming connections from clients.</a:t>
            </a:r>
          </a:p>
          <a:p>
            <a:r>
              <a:rPr lang="en-US" dirty="0"/>
              <a:t>4.</a:t>
            </a:r>
            <a:r>
              <a:rPr lang="en-US" sz="2000" dirty="0"/>
              <a:t> To handle client request and send response back to client.</a:t>
            </a:r>
          </a:p>
          <a:p>
            <a:r>
              <a:rPr lang="en-US" dirty="0"/>
              <a:t>5. client get server address and connect to the server</a:t>
            </a:r>
          </a:p>
          <a:p>
            <a:r>
              <a:rPr lang="en-US" sz="2000" dirty="0"/>
              <a:t>6. client receive </a:t>
            </a:r>
            <a:r>
              <a:rPr lang="en-US" dirty="0"/>
              <a:t>acknowledgement from the server and close connection</a:t>
            </a:r>
            <a:endParaRPr lang="en-US" sz="2000" dirty="0"/>
          </a:p>
          <a:p>
            <a:r>
              <a:rPr lang="en-US" dirty="0"/>
              <a:t>7. Track packets from the client to the server. </a:t>
            </a:r>
          </a:p>
          <a:p>
            <a:r>
              <a:rPr lang="en-US" dirty="0"/>
              <a:t>8. Create firewall to block incoming traffic. </a:t>
            </a:r>
          </a:p>
          <a:p>
            <a:r>
              <a:rPr lang="en-US" dirty="0"/>
              <a:t>9. Create firewall to allow Outgoing Traffic.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8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FD42-32AA-6972-57C1-920D32CA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Creating a server socket object and bind it to a specific port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D643-93A5-D716-46B9-241348E3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socket</a:t>
            </a:r>
          </a:p>
          <a:p>
            <a:r>
              <a:rPr lang="en-US" dirty="0"/>
              <a:t># Create a socket object</a:t>
            </a:r>
          </a:p>
          <a:p>
            <a:r>
              <a:rPr lang="en-US" dirty="0" err="1"/>
              <a:t>server_socket</a:t>
            </a:r>
            <a:r>
              <a:rPr lang="en-US" dirty="0"/>
              <a:t> = </a:t>
            </a:r>
            <a:r>
              <a:rPr lang="en-US" dirty="0" err="1"/>
              <a:t>socket.socket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/>
              <a:t># Get the local machine name and port</a:t>
            </a:r>
          </a:p>
          <a:p>
            <a:r>
              <a:rPr lang="en-US" dirty="0"/>
              <a:t>host = </a:t>
            </a:r>
            <a:r>
              <a:rPr lang="en-US" dirty="0" err="1"/>
              <a:t>socket.gethostname</a:t>
            </a:r>
            <a:r>
              <a:rPr lang="en-US" dirty="0"/>
              <a:t>()</a:t>
            </a:r>
          </a:p>
          <a:p>
            <a:r>
              <a:rPr lang="en-US" dirty="0"/>
              <a:t>port = 12345</a:t>
            </a:r>
          </a:p>
          <a:p>
            <a:r>
              <a:rPr lang="en-US" dirty="0"/>
              <a:t># Bind to the port</a:t>
            </a:r>
          </a:p>
          <a:p>
            <a:r>
              <a:rPr lang="en-US" dirty="0" err="1"/>
              <a:t>server_socket.bind</a:t>
            </a:r>
            <a:r>
              <a:rPr lang="en-US" dirty="0"/>
              <a:t>((host, port))</a:t>
            </a:r>
          </a:p>
        </p:txBody>
      </p:sp>
    </p:spTree>
    <p:extLst>
      <p:ext uri="{BB962C8B-B14F-4D97-AF65-F5344CB8AC3E}">
        <p14:creationId xmlns:p14="http://schemas.microsoft.com/office/powerpoint/2010/main" val="341840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23D6-EE31-AEF0-9142-B764DDA0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Listening for incoming connections from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A68F-3F2D-0001-86B6-7D321C9A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Listen for incoming connections</a:t>
            </a:r>
          </a:p>
          <a:p>
            <a:r>
              <a:rPr lang="en-US" dirty="0" err="1"/>
              <a:t>server_socket.listen</a:t>
            </a:r>
            <a:r>
              <a:rPr lang="en-US" dirty="0"/>
              <a:t>(5)</a:t>
            </a:r>
          </a:p>
          <a:p>
            <a:r>
              <a:rPr lang="en-US" dirty="0"/>
              <a:t>print('Server listening on {}:{}'.format(host, port))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2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5A21-42C8-3346-9079-E8392A24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To handle client request and send response back to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79C3-2CF9-D59D-204C-2AAAA07B5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# Function to handle client requests</a:t>
            </a:r>
          </a:p>
          <a:p>
            <a:r>
              <a:rPr lang="en-US" dirty="0"/>
              <a:t>def </a:t>
            </a:r>
            <a:r>
              <a:rPr lang="en-US" dirty="0" err="1"/>
              <a:t>handle_client</a:t>
            </a:r>
            <a:r>
              <a:rPr lang="en-US" dirty="0"/>
              <a:t>(</a:t>
            </a:r>
            <a:r>
              <a:rPr lang="en-US" dirty="0" err="1"/>
              <a:t>client_socket</a:t>
            </a:r>
            <a:r>
              <a:rPr lang="en-US" dirty="0"/>
              <a:t>):</a:t>
            </a:r>
          </a:p>
          <a:p>
            <a:r>
              <a:rPr lang="en-US" dirty="0"/>
              <a:t>    message = 'Hello, client! Thank you for </a:t>
            </a:r>
            <a:r>
              <a:rPr lang="en-US" dirty="0" err="1"/>
              <a:t>connecting.We</a:t>
            </a:r>
            <a:r>
              <a:rPr lang="en-US" dirty="0"/>
              <a:t> </a:t>
            </a:r>
            <a:r>
              <a:rPr lang="en-US" dirty="0" err="1"/>
              <a:t>succesfullly</a:t>
            </a:r>
            <a:r>
              <a:rPr lang="en-US" dirty="0"/>
              <a:t> simulated the client server model.\</a:t>
            </a:r>
            <a:r>
              <a:rPr lang="en-US" dirty="0" err="1"/>
              <a:t>nGroup</a:t>
            </a:r>
            <a:r>
              <a:rPr lang="en-US" dirty="0"/>
              <a:t> 12'</a:t>
            </a:r>
          </a:p>
          <a:p>
            <a:r>
              <a:rPr lang="en-US" dirty="0"/>
              <a:t>    </a:t>
            </a:r>
            <a:r>
              <a:rPr lang="en-US" dirty="0" err="1"/>
              <a:t>client_socket.send</a:t>
            </a:r>
            <a:r>
              <a:rPr lang="en-US" dirty="0"/>
              <a:t>(</a:t>
            </a:r>
            <a:r>
              <a:rPr lang="en-US" dirty="0" err="1"/>
              <a:t>message.encode</a:t>
            </a:r>
            <a:r>
              <a:rPr lang="en-US" dirty="0"/>
              <a:t>('utf-8'))</a:t>
            </a:r>
          </a:p>
          <a:p>
            <a:r>
              <a:rPr lang="en-US" dirty="0"/>
              <a:t>    </a:t>
            </a:r>
            <a:r>
              <a:rPr lang="en-US" dirty="0" err="1"/>
              <a:t>client_socket.close</a:t>
            </a:r>
            <a:r>
              <a:rPr lang="en-US" dirty="0"/>
              <a:t>()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# Establish connection with client</a:t>
            </a:r>
          </a:p>
          <a:p>
            <a:r>
              <a:rPr lang="en-US" dirty="0"/>
              <a:t>    </a:t>
            </a:r>
            <a:r>
              <a:rPr lang="en-US" dirty="0" err="1"/>
              <a:t>client_socket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 = </a:t>
            </a:r>
            <a:r>
              <a:rPr lang="en-US" dirty="0" err="1"/>
              <a:t>server_socket.accept</a:t>
            </a:r>
            <a:r>
              <a:rPr lang="en-US" dirty="0"/>
              <a:t>()</a:t>
            </a:r>
          </a:p>
          <a:p>
            <a:r>
              <a:rPr lang="en-US" dirty="0"/>
              <a:t>    print('Got connection from', </a:t>
            </a:r>
            <a:r>
              <a:rPr lang="en-US" dirty="0" err="1"/>
              <a:t>addr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# Handle client requests in a new thread or process</a:t>
            </a:r>
          </a:p>
          <a:p>
            <a:r>
              <a:rPr lang="en-US" dirty="0"/>
              <a:t>    </a:t>
            </a:r>
            <a:r>
              <a:rPr lang="en-US" dirty="0" err="1"/>
              <a:t>handle_client</a:t>
            </a:r>
            <a:r>
              <a:rPr lang="en-US" dirty="0"/>
              <a:t>(</a:t>
            </a:r>
            <a:r>
              <a:rPr lang="en-US" dirty="0" err="1"/>
              <a:t>client_socket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812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E3CD-49F2-F874-1722-CF8582C4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running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EE7FD6-6274-8B45-6BC9-7ECF1A4FA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053531"/>
            <a:ext cx="10037501" cy="4705078"/>
          </a:xfrm>
        </p:spPr>
      </p:pic>
    </p:spTree>
    <p:extLst>
      <p:ext uri="{BB962C8B-B14F-4D97-AF65-F5344CB8AC3E}">
        <p14:creationId xmlns:p14="http://schemas.microsoft.com/office/powerpoint/2010/main" val="261461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652C-6E14-8074-906F-9F29B9A5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server address and connect to the server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B17C-6B52-C594-B280-6024C5D7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 socket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# Create a socket object</a:t>
            </a:r>
          </a:p>
          <a:p>
            <a:r>
              <a:rPr lang="en-US" dirty="0" err="1"/>
              <a:t>client_socket</a:t>
            </a:r>
            <a:r>
              <a:rPr lang="en-US" dirty="0"/>
              <a:t> = </a:t>
            </a:r>
            <a:r>
              <a:rPr lang="en-US" dirty="0" err="1"/>
              <a:t>socket.socket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Get the server machine name and port</a:t>
            </a:r>
          </a:p>
          <a:p>
            <a:r>
              <a:rPr lang="en-US" dirty="0"/>
              <a:t>host = </a:t>
            </a:r>
            <a:r>
              <a:rPr lang="en-US" dirty="0" err="1"/>
              <a:t>socket.gethostname</a:t>
            </a:r>
            <a:r>
              <a:rPr lang="en-US" dirty="0"/>
              <a:t>()</a:t>
            </a:r>
          </a:p>
          <a:p>
            <a:r>
              <a:rPr lang="en-US" dirty="0"/>
              <a:t>port = 12345</a:t>
            </a:r>
          </a:p>
          <a:p>
            <a:endParaRPr lang="en-US" dirty="0"/>
          </a:p>
          <a:p>
            <a:r>
              <a:rPr lang="en-US" dirty="0"/>
              <a:t># Connect to the server</a:t>
            </a:r>
          </a:p>
          <a:p>
            <a:r>
              <a:rPr lang="en-US" dirty="0" err="1"/>
              <a:t>client_socket.connect</a:t>
            </a:r>
            <a:r>
              <a:rPr lang="en-US" dirty="0"/>
              <a:t>((host, port))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6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2310-C22F-8B28-87BB-2DCBCD9B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acknowledgement from the server and close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10F6-694B-EC13-872E-5FB6242A6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# Receive data from the server</a:t>
            </a:r>
          </a:p>
          <a:p>
            <a:r>
              <a:rPr lang="en-US" dirty="0"/>
              <a:t>message = </a:t>
            </a:r>
            <a:r>
              <a:rPr lang="en-US" dirty="0" err="1"/>
              <a:t>client_socket.recv</a:t>
            </a:r>
            <a:r>
              <a:rPr lang="en-US" dirty="0"/>
              <a:t>(1024)</a:t>
            </a:r>
          </a:p>
          <a:p>
            <a:r>
              <a:rPr lang="en-US" dirty="0"/>
              <a:t>print('Received from server:', </a:t>
            </a:r>
            <a:r>
              <a:rPr lang="en-US" dirty="0" err="1"/>
              <a:t>message.decode</a:t>
            </a:r>
            <a:r>
              <a:rPr lang="en-US" dirty="0"/>
              <a:t>('utf-8'))</a:t>
            </a:r>
          </a:p>
          <a:p>
            <a:endParaRPr lang="en-US" dirty="0"/>
          </a:p>
          <a:p>
            <a:r>
              <a:rPr lang="en-US" dirty="0"/>
              <a:t># Close the connection</a:t>
            </a:r>
          </a:p>
          <a:p>
            <a:r>
              <a:rPr lang="en-US" dirty="0" err="1"/>
              <a:t>client_socket.close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137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00B9-CA75-81D0-FE8E-AD2DABCF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EBAC6-2349-7FEB-DC02-41A84D79E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69" y="1796532"/>
            <a:ext cx="10844120" cy="4608750"/>
          </a:xfrm>
        </p:spPr>
      </p:pic>
    </p:spTree>
    <p:extLst>
      <p:ext uri="{BB962C8B-B14F-4D97-AF65-F5344CB8AC3E}">
        <p14:creationId xmlns:p14="http://schemas.microsoft.com/office/powerpoint/2010/main" val="2596318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635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Client network server model</vt:lpstr>
      <vt:lpstr>To achieve to given task a few steps are to be achieved</vt:lpstr>
      <vt:lpstr>Creating a server socket object and bind it to a specific port</vt:lpstr>
      <vt:lpstr>Listening for incoming connections from clients</vt:lpstr>
      <vt:lpstr>To handle client request and send response back to client</vt:lpstr>
      <vt:lpstr>Server side running file</vt:lpstr>
      <vt:lpstr>Get server address and connect to the server </vt:lpstr>
      <vt:lpstr>Get acknowledgement from the server and close connection</vt:lpstr>
      <vt:lpstr>Client side output</vt:lpstr>
      <vt:lpstr>Server blocking access</vt:lpstr>
      <vt:lpstr>Instance of Denied access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network server model</dc:title>
  <dc:creator>HP</dc:creator>
  <cp:lastModifiedBy>Nestor Mugambi</cp:lastModifiedBy>
  <cp:revision>18</cp:revision>
  <dcterms:created xsi:type="dcterms:W3CDTF">2023-11-29T16:52:05Z</dcterms:created>
  <dcterms:modified xsi:type="dcterms:W3CDTF">2023-11-30T10:34:18Z</dcterms:modified>
</cp:coreProperties>
</file>