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  <p:sldId id="262" r:id="rId7"/>
    <p:sldId id="263" r:id="rId8"/>
    <p:sldId id="261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784836"/>
            <a:ext cx="4735091" cy="64112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 Enunciado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B3C9DF47-4CF1-4A90-9AD2-69DE8336F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05550" y="1244906"/>
            <a:ext cx="5220865" cy="4597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4DF776D-3FD6-4D94-89A1-A72BEC9C041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5325" y="2678906"/>
            <a:ext cx="4741862" cy="31630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4481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imagenes editab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A346333-39F1-4215-8B83-A3EB00AC99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FFBBDF-C425-46DA-8C47-F829AF1190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76800" y="314323"/>
            <a:ext cx="2352675" cy="6219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s-CL" dirty="0"/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1D491B9-536E-450F-A93C-E46E16F66F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29476" y="314324"/>
            <a:ext cx="2271268" cy="621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s-CL" dirty="0"/>
          </a:p>
        </p:txBody>
      </p:sp>
      <p:sp>
        <p:nvSpPr>
          <p:cNvPr id="13" name="Marcador de posición de imagen 2">
            <a:extLst>
              <a:ext uri="{FF2B5EF4-FFF2-40B4-BE49-F238E27FC236}">
                <a16:creationId xmlns:a16="http://schemas.microsoft.com/office/drawing/2014/main" id="{F98FF137-E103-448B-84C5-8D5FF5C037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00743" y="314323"/>
            <a:ext cx="2352675" cy="62198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7496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 con texto e imágenes&#10;&#10;Descripción generada automáticamente">
            <a:extLst>
              <a:ext uri="{FF2B5EF4-FFF2-40B4-BE49-F238E27FC236}">
                <a16:creationId xmlns:a16="http://schemas.microsoft.com/office/drawing/2014/main" id="{5B77954C-C5D3-4DA5-9255-A917893AAB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7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784836"/>
            <a:ext cx="4735091" cy="33923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 Enunciado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B3C9DF47-4CF1-4A90-9AD2-69DE8336F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05550" y="13814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4DF776D-3FD6-4D94-89A1-A72BEC9C041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5325" y="2876550"/>
            <a:ext cx="4741862" cy="29654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59B0D4B-F302-4816-9C3C-C9A64813D0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5" y="2247900"/>
            <a:ext cx="4741863" cy="3392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None/>
              <a:defRPr sz="24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  <a:endParaRPr lang="es-CL" dirty="0"/>
          </a:p>
        </p:txBody>
      </p:sp>
      <p:sp>
        <p:nvSpPr>
          <p:cNvPr id="15" name="Marcador de posición de imagen 2">
            <a:extLst>
              <a:ext uri="{FF2B5EF4-FFF2-40B4-BE49-F238E27FC236}">
                <a16:creationId xmlns:a16="http://schemas.microsoft.com/office/drawing/2014/main" id="{E356690E-52EF-43FC-BEB6-AA4CB59CCED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9039225" y="13814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16" name="Marcador de posición de imagen 2">
            <a:extLst>
              <a:ext uri="{FF2B5EF4-FFF2-40B4-BE49-F238E27FC236}">
                <a16:creationId xmlns:a16="http://schemas.microsoft.com/office/drawing/2014/main" id="{B9FB0387-89E8-4DDE-8F2D-73AD661B3BCF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305550" y="37817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17" name="Marcador de posición de imagen 2">
            <a:extLst>
              <a:ext uri="{FF2B5EF4-FFF2-40B4-BE49-F238E27FC236}">
                <a16:creationId xmlns:a16="http://schemas.microsoft.com/office/drawing/2014/main" id="{A537672B-F2D8-442C-B614-119B711BFD45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9039225" y="37817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1736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 o idea fuerz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EF0E9DC4-848C-498F-AA26-21B0310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36165" y="1268083"/>
            <a:ext cx="8954219" cy="457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2009D94-4998-4085-B4DE-541AE5480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1897692"/>
            <a:ext cx="3562350" cy="3314700"/>
          </a:xfrm>
          <a:prstGeom prst="rect">
            <a:avLst/>
          </a:prstGeom>
          <a:solidFill>
            <a:schemeClr val="accent1"/>
          </a:solidFill>
        </p:spPr>
        <p:txBody>
          <a:bodyPr lIns="252000" tIns="252000" rIns="252000" bIns="252000" anchor="ctr" anchorCtr="0"/>
          <a:lstStyle>
            <a:lvl1pPr marL="0" indent="0" algn="ctr">
              <a:lnSpc>
                <a:spcPts val="18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Agregar texto destacado</a:t>
            </a:r>
            <a:br>
              <a:rPr lang="es-ES" dirty="0"/>
            </a:br>
            <a:r>
              <a:rPr lang="es-ES" dirty="0"/>
              <a:t>o cita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452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 o idea fuerz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EF0E9DC4-848C-498F-AA26-21B0310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5325" y="1268083"/>
            <a:ext cx="10795059" cy="457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2009D94-4998-4085-B4DE-541AE5480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1679" y="1897692"/>
            <a:ext cx="3562350" cy="3314700"/>
          </a:xfrm>
          <a:prstGeom prst="rect">
            <a:avLst/>
          </a:prstGeom>
          <a:solidFill>
            <a:schemeClr val="accent3"/>
          </a:solidFill>
        </p:spPr>
        <p:txBody>
          <a:bodyPr lIns="252000" tIns="252000" rIns="252000" bIns="252000" anchor="ctr" anchorCtr="0"/>
          <a:lstStyle>
            <a:lvl1pPr marL="0" indent="0" algn="ctr">
              <a:lnSpc>
                <a:spcPts val="18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Agregar texto destacado</a:t>
            </a:r>
            <a:br>
              <a:rPr lang="es-ES" dirty="0"/>
            </a:br>
            <a:r>
              <a:rPr lang="es-ES" dirty="0"/>
              <a:t>o cita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118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 o idea fuerza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EF0E9DC4-848C-498F-AA26-21B0310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5325" y="1268083"/>
            <a:ext cx="8954219" cy="457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2009D94-4998-4085-B4DE-541AE5480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62900" y="1897692"/>
            <a:ext cx="3562350" cy="3314700"/>
          </a:xfrm>
          <a:prstGeom prst="rect">
            <a:avLst/>
          </a:prstGeom>
          <a:solidFill>
            <a:schemeClr val="accent2"/>
          </a:solidFill>
        </p:spPr>
        <p:txBody>
          <a:bodyPr lIns="252000" tIns="252000" rIns="252000" bIns="252000" anchor="ctr" anchorCtr="0"/>
          <a:lstStyle>
            <a:lvl1pPr marL="0" indent="0" algn="ctr">
              <a:lnSpc>
                <a:spcPts val="1800"/>
              </a:lnSpc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Agregar texto destacado</a:t>
            </a:r>
            <a:br>
              <a:rPr lang="es-ES" dirty="0"/>
            </a:br>
            <a:r>
              <a:rPr lang="es-ES" dirty="0"/>
              <a:t>o cita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027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icación por Pu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6" y="1784836"/>
            <a:ext cx="3086100" cy="64112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26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 Enunciado</a:t>
            </a:r>
            <a:endParaRPr lang="es-CL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4DF776D-3FD6-4D94-89A1-A72BEC9C041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5325" y="2678906"/>
            <a:ext cx="3086100" cy="31630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0B473D-A6CC-4DA4-9939-45893495D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3412" y="1533526"/>
            <a:ext cx="1147764" cy="1147764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01</a:t>
            </a:r>
            <a:endParaRPr lang="es-CL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48BF0F4-6697-4145-88DC-B6C5B906A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91176" y="1533526"/>
            <a:ext cx="5676899" cy="1145380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AE5E2E53-40D6-41C5-8DD7-B6DCCE0CAE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3412" y="2949568"/>
            <a:ext cx="1147764" cy="1147764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02</a:t>
            </a:r>
            <a:endParaRPr lang="es-CL" dirty="0"/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5C71B0C8-F541-4AAE-8F1C-A4DFDEC234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91176" y="2949568"/>
            <a:ext cx="5676899" cy="1145380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851DCBBA-5C3A-4E80-A8F6-569F1B10D9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412" y="4395784"/>
            <a:ext cx="1147764" cy="1147764"/>
          </a:xfrm>
          <a:prstGeom prst="rect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03</a:t>
            </a:r>
            <a:endParaRPr lang="es-CL" dirty="0"/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8F5ACB2F-1044-40AD-9007-2E20D9AC22B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91176" y="4395784"/>
            <a:ext cx="5676899" cy="1145380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9154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icación por Pun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19338" y="1376138"/>
            <a:ext cx="7553324" cy="61912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ctr">
              <a:lnSpc>
                <a:spcPts val="27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</a:t>
            </a:r>
            <a:br>
              <a:rPr lang="es-ES" dirty="0"/>
            </a:br>
            <a:r>
              <a:rPr lang="es-ES" dirty="0"/>
              <a:t>Enunciado</a:t>
            </a:r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0B473D-A6CC-4DA4-9939-45893495D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6" y="2387148"/>
            <a:ext cx="1041852" cy="1041852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01</a:t>
            </a:r>
            <a:endParaRPr lang="es-CL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48BF0F4-6697-4145-88DC-B6C5B906A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37178" y="2387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F1776350-B538-4CE4-B8AA-A3DBFF53F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77" y="2387148"/>
            <a:ext cx="1041852" cy="1041852"/>
          </a:xfrm>
          <a:prstGeom prst="rect">
            <a:avLst/>
          </a:prstGeom>
          <a:solidFill>
            <a:schemeClr val="accent4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04</a:t>
            </a:r>
            <a:endParaRPr lang="es-CL" dirty="0"/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0AC0688C-69D2-4447-A387-06DDA0D1CB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80729" y="2387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C74A3EF2-2920-455A-B2BB-72D3C57EB5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325" y="4800148"/>
            <a:ext cx="1041852" cy="1041852"/>
          </a:xfrm>
          <a:prstGeom prst="rect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03</a:t>
            </a:r>
            <a:endParaRPr lang="es-CL" dirty="0"/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67A9CFD9-4A2C-4892-B2FF-482625AA2E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37177" y="4800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4A54F3CB-38F6-4C1A-BB99-0C89E15A11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8876" y="4800148"/>
            <a:ext cx="1041852" cy="1041852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06</a:t>
            </a:r>
            <a:endParaRPr lang="es-CL" dirty="0"/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E91A372C-E261-46BC-BFA1-C0F3E100D9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80728" y="4800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AAF8E3EF-9D2E-4C30-8DEF-9668964E29E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593648"/>
            <a:ext cx="1041852" cy="1041852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02</a:t>
            </a:r>
            <a:endParaRPr lang="es-CL" dirty="0"/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4DB0AA4F-28AB-4D18-9878-E7A94933C9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37177" y="35936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2A35C372-5FA0-4538-943F-B155A08B44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38876" y="3593648"/>
            <a:ext cx="1041852" cy="1041852"/>
          </a:xfrm>
          <a:prstGeom prst="rect">
            <a:avLst/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05</a:t>
            </a:r>
            <a:endParaRPr lang="es-CL" dirty="0"/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66D61FD-EF43-4F6C-B395-3E7ADD61DA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80728" y="35936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6194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icación con ico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92AC821A-C21A-4DCE-A615-860412C308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19338" y="1376138"/>
            <a:ext cx="7553324" cy="61912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ctr">
              <a:lnSpc>
                <a:spcPts val="27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</a:t>
            </a:r>
            <a:br>
              <a:rPr lang="es-ES" dirty="0"/>
            </a:br>
            <a:r>
              <a:rPr lang="es-ES" dirty="0"/>
              <a:t>Enunciado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795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C2E5A26A-E128-4DD0-AA3A-5D7EF581D0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478C760-F52D-44F2-AB0B-03BE48039AAC}"/>
              </a:ext>
            </a:extLst>
          </p:cNvPr>
          <p:cNvSpPr/>
          <p:nvPr userDrawn="1"/>
        </p:nvSpPr>
        <p:spPr>
          <a:xfrm>
            <a:off x="279918" y="1950098"/>
            <a:ext cx="4767943" cy="340567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B3B9DC4-D0A9-42DC-8F4D-78FD8D220A94}"/>
              </a:ext>
            </a:extLst>
          </p:cNvPr>
          <p:cNvSpPr/>
          <p:nvPr userDrawn="1"/>
        </p:nvSpPr>
        <p:spPr>
          <a:xfrm>
            <a:off x="279918" y="1950097"/>
            <a:ext cx="144000" cy="3405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962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6AD0B9F3-4697-4347-92BE-0FB00962699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B85F780-4714-4CE5-8632-81CB879785C0}"/>
              </a:ext>
            </a:extLst>
          </p:cNvPr>
          <p:cNvSpPr txBox="1"/>
          <p:nvPr userDrawn="1"/>
        </p:nvSpPr>
        <p:spPr>
          <a:xfrm>
            <a:off x="723900" y="6362700"/>
            <a:ext cx="2002047" cy="2399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s-ES" sz="1000" b="0" dirty="0">
                <a:solidFill>
                  <a:schemeClr val="accent1"/>
                </a:solidFill>
              </a:rPr>
              <a:t>Profesor: </a:t>
            </a:r>
            <a:r>
              <a:rPr lang="es-ES" sz="1000" b="1" dirty="0">
                <a:solidFill>
                  <a:schemeClr val="accent3"/>
                </a:solidFill>
              </a:rPr>
              <a:t>Joshua Kunst Fuentes</a:t>
            </a:r>
            <a:endParaRPr lang="es-CL" sz="1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49" r:id="rId9"/>
    <p:sldLayoutId id="2147483668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80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670DC6B-0092-40C3-B942-2C8226514B08}"/>
              </a:ext>
            </a:extLst>
          </p:cNvPr>
          <p:cNvSpPr txBox="1"/>
          <p:nvPr/>
        </p:nvSpPr>
        <p:spPr>
          <a:xfrm>
            <a:off x="625149" y="2263802"/>
            <a:ext cx="4077477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s-ES" sz="3000" b="1" dirty="0">
                <a:solidFill>
                  <a:schemeClr val="bg1"/>
                </a:solidFill>
              </a:rPr>
              <a:t>Visualización de Datos Aplicada</a:t>
            </a:r>
            <a:endParaRPr lang="es-CL" sz="3000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FBAEA3-7AC8-461E-89D8-C0A9EEBFD6FF}"/>
              </a:ext>
            </a:extLst>
          </p:cNvPr>
          <p:cNvSpPr txBox="1"/>
          <p:nvPr/>
        </p:nvSpPr>
        <p:spPr>
          <a:xfrm>
            <a:off x="625149" y="3239081"/>
            <a:ext cx="4077477" cy="589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Clase</a:t>
            </a: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01</a:t>
            </a:r>
          </a:p>
          <a:p>
            <a:pPr>
              <a:lnSpc>
                <a:spcPts val="2300"/>
              </a:lnSpc>
            </a:pPr>
            <a:r>
              <a:rPr 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Bienvenida</a:t>
            </a:r>
            <a:endParaRPr lang="es-CL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4E9D30-A6D4-4FB9-B266-ECB965268E31}"/>
              </a:ext>
            </a:extLst>
          </p:cNvPr>
          <p:cNvSpPr txBox="1"/>
          <p:nvPr/>
        </p:nvSpPr>
        <p:spPr>
          <a:xfrm>
            <a:off x="625149" y="4522136"/>
            <a:ext cx="4077477" cy="5642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s-ES" sz="1400" b="0" dirty="0">
                <a:solidFill>
                  <a:schemeClr val="bg1"/>
                </a:solidFill>
              </a:rPr>
              <a:t>Profesor:</a:t>
            </a:r>
            <a:br>
              <a:rPr lang="es-ES" sz="1600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Nombre del Profesor</a:t>
            </a:r>
            <a:endParaRPr lang="es-C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3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9D74E-E595-480B-8EC0-F7F3D922B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338" y="1376138"/>
            <a:ext cx="7553324" cy="619124"/>
          </a:xfrm>
          <a:prstGeom prst="rect">
            <a:avLst/>
          </a:prstGeom>
        </p:spPr>
        <p:txBody>
          <a:bodyPr/>
          <a:lstStyle/>
          <a:p>
            <a:endParaRPr lang="es-CL" dirty="0"/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B1E99426-689C-4BFF-9726-BA7502150769}"/>
              </a:ext>
            </a:extLst>
          </p:cNvPr>
          <p:cNvSpPr txBox="1">
            <a:spLocks/>
          </p:cNvSpPr>
          <p:nvPr/>
        </p:nvSpPr>
        <p:spPr>
          <a:xfrm>
            <a:off x="695325" y="2809875"/>
            <a:ext cx="2495550" cy="303212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lIns="144000" tIns="684000" rIns="144000" bIns="14400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Título</a:t>
            </a:r>
          </a:p>
          <a:p>
            <a:pPr marL="0" indent="0">
              <a:buNone/>
            </a:pPr>
            <a:r>
              <a:rPr lang="es-ES" sz="1200" b="0" dirty="0">
                <a:solidFill>
                  <a:schemeClr val="tx1"/>
                </a:solidFill>
              </a:rPr>
              <a:t>Agregue texto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E4BFA30-E230-46E7-8C84-EABF02440960}"/>
              </a:ext>
            </a:extLst>
          </p:cNvPr>
          <p:cNvSpPr/>
          <p:nvPr/>
        </p:nvSpPr>
        <p:spPr>
          <a:xfrm>
            <a:off x="695326" y="5753100"/>
            <a:ext cx="2495549" cy="8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E3C4145-6238-4047-ABA8-9295102233A3}"/>
              </a:ext>
            </a:extLst>
          </p:cNvPr>
          <p:cNvSpPr/>
          <p:nvPr/>
        </p:nvSpPr>
        <p:spPr>
          <a:xfrm>
            <a:off x="1464468" y="2331243"/>
            <a:ext cx="957263" cy="957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Marcador de texto 3">
            <a:extLst>
              <a:ext uri="{FF2B5EF4-FFF2-40B4-BE49-F238E27FC236}">
                <a16:creationId xmlns:a16="http://schemas.microsoft.com/office/drawing/2014/main" id="{78169B08-DDD6-4773-B098-2280AB789A86}"/>
              </a:ext>
            </a:extLst>
          </p:cNvPr>
          <p:cNvSpPr txBox="1">
            <a:spLocks/>
          </p:cNvSpPr>
          <p:nvPr/>
        </p:nvSpPr>
        <p:spPr>
          <a:xfrm>
            <a:off x="3467100" y="2809875"/>
            <a:ext cx="2495550" cy="303212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lIns="144000" tIns="684000" rIns="144000" bIns="14400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Título</a:t>
            </a:r>
          </a:p>
          <a:p>
            <a:pPr marL="0" indent="0">
              <a:buNone/>
            </a:pPr>
            <a:r>
              <a:rPr lang="es-ES" sz="1200" b="0" dirty="0">
                <a:solidFill>
                  <a:schemeClr val="tx1"/>
                </a:solidFill>
              </a:rPr>
              <a:t>Agregue texto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E65B4B2-5DCE-42FA-9372-DCB0BD1391F0}"/>
              </a:ext>
            </a:extLst>
          </p:cNvPr>
          <p:cNvSpPr/>
          <p:nvPr/>
        </p:nvSpPr>
        <p:spPr>
          <a:xfrm>
            <a:off x="3467101" y="5753100"/>
            <a:ext cx="2495549" cy="8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420668D-E1D2-4217-8525-08F8B49875C0}"/>
              </a:ext>
            </a:extLst>
          </p:cNvPr>
          <p:cNvSpPr/>
          <p:nvPr/>
        </p:nvSpPr>
        <p:spPr>
          <a:xfrm>
            <a:off x="4236243" y="2331243"/>
            <a:ext cx="957263" cy="9572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D429DAC3-7F8B-46C3-BE86-B11E6CF7985C}"/>
              </a:ext>
            </a:extLst>
          </p:cNvPr>
          <p:cNvSpPr txBox="1">
            <a:spLocks/>
          </p:cNvSpPr>
          <p:nvPr/>
        </p:nvSpPr>
        <p:spPr>
          <a:xfrm>
            <a:off x="6238874" y="2809875"/>
            <a:ext cx="2495550" cy="303212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lIns="144000" tIns="684000" rIns="144000" bIns="14400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accent3"/>
                </a:solidFill>
              </a:rPr>
              <a:t>Título</a:t>
            </a:r>
          </a:p>
          <a:p>
            <a:pPr marL="0" indent="0">
              <a:buNone/>
            </a:pPr>
            <a:r>
              <a:rPr lang="es-ES" sz="1200" b="0" dirty="0">
                <a:solidFill>
                  <a:schemeClr val="tx1"/>
                </a:solidFill>
              </a:rPr>
              <a:t>Agregue texto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E46315F-CEE8-44E6-B0F1-084113FCF860}"/>
              </a:ext>
            </a:extLst>
          </p:cNvPr>
          <p:cNvSpPr/>
          <p:nvPr/>
        </p:nvSpPr>
        <p:spPr>
          <a:xfrm>
            <a:off x="6238875" y="5753100"/>
            <a:ext cx="2495549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69C381C-4BD9-46CC-9B40-FABA71C0525F}"/>
              </a:ext>
            </a:extLst>
          </p:cNvPr>
          <p:cNvSpPr/>
          <p:nvPr/>
        </p:nvSpPr>
        <p:spPr>
          <a:xfrm>
            <a:off x="7008017" y="2331243"/>
            <a:ext cx="957263" cy="9572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Marcador de texto 3">
            <a:extLst>
              <a:ext uri="{FF2B5EF4-FFF2-40B4-BE49-F238E27FC236}">
                <a16:creationId xmlns:a16="http://schemas.microsoft.com/office/drawing/2014/main" id="{B2CD6BC1-53A1-469C-AFFE-AE047F7168C9}"/>
              </a:ext>
            </a:extLst>
          </p:cNvPr>
          <p:cNvSpPr txBox="1">
            <a:spLocks/>
          </p:cNvSpPr>
          <p:nvPr/>
        </p:nvSpPr>
        <p:spPr>
          <a:xfrm>
            <a:off x="9010647" y="2809875"/>
            <a:ext cx="2495550" cy="303212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lIns="144000" tIns="684000" rIns="144000" bIns="14400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accent4"/>
                </a:solidFill>
              </a:rPr>
              <a:t>Título</a:t>
            </a:r>
          </a:p>
          <a:p>
            <a:pPr marL="0" indent="0">
              <a:buNone/>
            </a:pPr>
            <a:r>
              <a:rPr lang="es-ES" sz="1200" b="0" dirty="0">
                <a:solidFill>
                  <a:schemeClr val="tx1"/>
                </a:solidFill>
              </a:rPr>
              <a:t>Agregue texto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897A320-868F-42F4-9FFB-1E4B34481324}"/>
              </a:ext>
            </a:extLst>
          </p:cNvPr>
          <p:cNvSpPr/>
          <p:nvPr/>
        </p:nvSpPr>
        <p:spPr>
          <a:xfrm>
            <a:off x="9010648" y="5753100"/>
            <a:ext cx="2495549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879FC36-AD0A-42A8-AC3E-08F34FAD83BB}"/>
              </a:ext>
            </a:extLst>
          </p:cNvPr>
          <p:cNvSpPr/>
          <p:nvPr/>
        </p:nvSpPr>
        <p:spPr>
          <a:xfrm>
            <a:off x="9779790" y="2331243"/>
            <a:ext cx="957263" cy="9572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9" name="Gráfico 38" descr="Gráfico de barras con tendencia alcista contorno">
            <a:extLst>
              <a:ext uri="{FF2B5EF4-FFF2-40B4-BE49-F238E27FC236}">
                <a16:creationId xmlns:a16="http://schemas.microsoft.com/office/drawing/2014/main" id="{62E0A49A-6B0B-4220-B306-902496AA7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9126" y="2505668"/>
            <a:ext cx="627461" cy="627461"/>
          </a:xfrm>
          <a:prstGeom prst="rect">
            <a:avLst/>
          </a:prstGeom>
        </p:spPr>
      </p:pic>
      <p:pic>
        <p:nvPicPr>
          <p:cNvPr id="40" name="Gráfico 39" descr="Flecha circular contorno">
            <a:extLst>
              <a:ext uri="{FF2B5EF4-FFF2-40B4-BE49-F238E27FC236}">
                <a16:creationId xmlns:a16="http://schemas.microsoft.com/office/drawing/2014/main" id="{E0240B94-C388-4C55-B424-172529150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11844" y="2406844"/>
            <a:ext cx="806060" cy="806060"/>
          </a:xfrm>
          <a:prstGeom prst="rect">
            <a:avLst/>
          </a:prstGeom>
        </p:spPr>
      </p:pic>
      <p:pic>
        <p:nvPicPr>
          <p:cNvPr id="41" name="Gráfico 40" descr="Diana contorno">
            <a:extLst>
              <a:ext uri="{FF2B5EF4-FFF2-40B4-BE49-F238E27FC236}">
                <a16:creationId xmlns:a16="http://schemas.microsoft.com/office/drawing/2014/main" id="{6B91B762-AB33-48E0-BDEB-0B2CD090F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73511" y="2505668"/>
            <a:ext cx="627461" cy="627461"/>
          </a:xfrm>
          <a:prstGeom prst="rect">
            <a:avLst/>
          </a:prstGeom>
        </p:spPr>
      </p:pic>
      <p:pic>
        <p:nvPicPr>
          <p:cNvPr id="42" name="Gráfico 41" descr="Lista de comprobación contorno">
            <a:extLst>
              <a:ext uri="{FF2B5EF4-FFF2-40B4-BE49-F238E27FC236}">
                <a16:creationId xmlns:a16="http://schemas.microsoft.com/office/drawing/2014/main" id="{AC83E865-03AE-484A-AD20-0CE4854A27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954817" y="2505668"/>
            <a:ext cx="627461" cy="6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5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36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EF030E-1C0F-41E8-82DB-F69B399ADF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3175A963-9562-449E-AD7D-8D4DDC53B0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86E3F23D-2C58-4458-B7B6-BE916FA70C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E19920A-FCF3-4BA3-BBD1-A56B54B0B70A}"/>
              </a:ext>
            </a:extLst>
          </p:cNvPr>
          <p:cNvSpPr/>
          <p:nvPr/>
        </p:nvSpPr>
        <p:spPr>
          <a:xfrm>
            <a:off x="279918" y="1950098"/>
            <a:ext cx="4767943" cy="340567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93F739-76F3-4AEB-9BB9-C6E16B7F81F4}"/>
              </a:ext>
            </a:extLst>
          </p:cNvPr>
          <p:cNvSpPr/>
          <p:nvPr/>
        </p:nvSpPr>
        <p:spPr>
          <a:xfrm>
            <a:off x="279918" y="1950097"/>
            <a:ext cx="144000" cy="3405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FD2E5F-D0ED-4BAA-9A6B-2C6BEC22BB1D}"/>
              </a:ext>
            </a:extLst>
          </p:cNvPr>
          <p:cNvSpPr txBox="1"/>
          <p:nvPr/>
        </p:nvSpPr>
        <p:spPr>
          <a:xfrm>
            <a:off x="625149" y="2263802"/>
            <a:ext cx="4077477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s-ES" sz="3000" b="1" dirty="0">
                <a:solidFill>
                  <a:schemeClr val="bg1"/>
                </a:solidFill>
              </a:rPr>
              <a:t>Título de la</a:t>
            </a:r>
            <a:br>
              <a:rPr lang="es-ES" sz="3000" b="1" dirty="0">
                <a:solidFill>
                  <a:schemeClr val="bg1"/>
                </a:solidFill>
              </a:rPr>
            </a:br>
            <a:r>
              <a:rPr lang="es-ES" sz="3000" b="1" dirty="0">
                <a:solidFill>
                  <a:schemeClr val="bg1"/>
                </a:solidFill>
              </a:rPr>
              <a:t>Presentación</a:t>
            </a:r>
            <a:endParaRPr lang="es-CL" sz="3000" b="1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D38985D-BA15-43E7-B851-EB6F9366569D}"/>
              </a:ext>
            </a:extLst>
          </p:cNvPr>
          <p:cNvSpPr txBox="1"/>
          <p:nvPr/>
        </p:nvSpPr>
        <p:spPr>
          <a:xfrm>
            <a:off x="625149" y="3239081"/>
            <a:ext cx="4077477" cy="1179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Subtítulo o</a:t>
            </a:r>
          </a:p>
          <a:p>
            <a:pPr>
              <a:lnSpc>
                <a:spcPts val="2300"/>
              </a:lnSpc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bajada de título</a:t>
            </a:r>
            <a:b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Lorem</a:t>
            </a:r>
            <a:endParaRPr lang="pt-BR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Ipsum</a:t>
            </a:r>
            <a:endParaRPr lang="es-CL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7130157-68DA-41E8-89CF-F50461673836}"/>
              </a:ext>
            </a:extLst>
          </p:cNvPr>
          <p:cNvSpPr txBox="1"/>
          <p:nvPr/>
        </p:nvSpPr>
        <p:spPr>
          <a:xfrm>
            <a:off x="625149" y="4522136"/>
            <a:ext cx="4077477" cy="5642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s-ES" sz="1400" b="0" dirty="0">
                <a:solidFill>
                  <a:schemeClr val="bg1"/>
                </a:solidFill>
              </a:rPr>
              <a:t>Profesor:</a:t>
            </a:r>
            <a:br>
              <a:rPr lang="es-ES" sz="1600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Nombre del Profesor</a:t>
            </a:r>
            <a:endParaRPr lang="es-C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7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D599CF-40D5-4E3F-87F5-7B7E6780D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40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49B74-E007-496D-ABBE-A17E2ED57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70DC51-C031-4400-AA27-48FE4FF3D73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DC2E76-B6EF-46E8-BBA7-08C0FF52C63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475CEB-FD7F-443E-8795-F238F1937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01AFB1C4-D1E8-4CB6-AFC6-8D5E084A42D4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CC096C1-9831-4B64-9B2E-28F164ABB03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5A747D16-0E22-4AE6-9974-F61EF962E05C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30212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FDB04632-D84C-4B58-9414-BEE999DE72A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6F68E2-600F-4828-8DEA-C4C8152F02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777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6457B1B-3E9F-4E9B-B258-2CB8CE0D83E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5EEF06-3196-4846-96A8-F382DC5A3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835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52984ED-CBF8-41AE-96C5-AAB3411D5A1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CC5D0B-73CB-4F26-86FC-1D3EC48CA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110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0511F12-20A3-4D3D-B146-BEF528371C4B}"/>
              </a:ext>
            </a:extLst>
          </p:cNvPr>
          <p:cNvSpPr/>
          <p:nvPr/>
        </p:nvSpPr>
        <p:spPr>
          <a:xfrm>
            <a:off x="5019675" y="1247775"/>
            <a:ext cx="6477000" cy="4594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A8B6DC-1A5A-4661-8D9B-DBFFED614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B506FE-70EC-4CD9-930F-F9444ACE29A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BD50D5-32AF-42DC-97B8-6D741500C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F073CB-4562-4EA2-907B-B98FA854D3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BFD20FA-64E2-4444-9BE9-57FF706664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A61863E-B30D-4658-8BA7-9D953753B6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47A427A-A7EE-4700-B680-C4785C7FC7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FB37B30-9808-48A2-BBC4-1DA38D8F0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0212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EBB09-0EED-4C96-AA86-AAD1D9631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3911E-7A8C-41F3-991C-5CA2F05605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021310-3E29-4874-8486-1938FA25FA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B72D23-8990-4DF4-82E2-AC34D8789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941F3D3-076D-4B02-96EE-1990A130DC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A7D802A-2E28-401B-9B3E-19FC88FD77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13C7E71-FEF4-40B2-9845-C422759024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7016595-1814-47CE-AFF5-460D8942C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F927A63-0CF7-47FD-A3BA-11301A83DE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7C90545-10ED-4469-B380-EA20591C0E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FA1CC9F1-2751-47B0-965C-9D66AFAA4B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C6A2699-922D-4CF2-B863-F0F77493E16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6B20024-9592-4433-9017-58BC4455C9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5401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PIUC Profesores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0176DE"/>
      </a:accent1>
      <a:accent2>
        <a:srgbClr val="FEC60D"/>
      </a:accent2>
      <a:accent3>
        <a:srgbClr val="173F8A"/>
      </a:accent3>
      <a:accent4>
        <a:srgbClr val="4ACC33"/>
      </a:accent4>
      <a:accent5>
        <a:srgbClr val="FFA412"/>
      </a:accent5>
      <a:accent6>
        <a:srgbClr val="0B7A75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2200"/>
          </a:lnSpc>
          <a:defRPr sz="16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44</Words>
  <Application>Microsoft Office PowerPoint</Application>
  <PresentationFormat>Panorámica</PresentationFormat>
  <Paragraphs>17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Joshua Benjamin Kunst Fuentes</cp:lastModifiedBy>
  <cp:revision>8</cp:revision>
  <dcterms:created xsi:type="dcterms:W3CDTF">2022-01-17T15:11:25Z</dcterms:created>
  <dcterms:modified xsi:type="dcterms:W3CDTF">2023-06-27T16:29:58Z</dcterms:modified>
</cp:coreProperties>
</file>