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67" r:id="rId3"/>
    <p:sldId id="273" r:id="rId4"/>
    <p:sldId id="272" r:id="rId5"/>
    <p:sldId id="260" r:id="rId6"/>
    <p:sldId id="262" r:id="rId7"/>
    <p:sldId id="263" r:id="rId8"/>
    <p:sldId id="269" r:id="rId9"/>
    <p:sldId id="265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16E35FA-6C2D-4872-954D-AA50C4A990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478C760-F52D-44F2-AB0B-03BE48039AAC}"/>
              </a:ext>
            </a:extLst>
          </p:cNvPr>
          <p:cNvSpPr/>
          <p:nvPr userDrawn="1"/>
        </p:nvSpPr>
        <p:spPr>
          <a:xfrm>
            <a:off x="347958" y="1950102"/>
            <a:ext cx="4620857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B9DC4-D0A9-42DC-8F4D-78FD8D220A94}"/>
              </a:ext>
            </a:extLst>
          </p:cNvPr>
          <p:cNvSpPr/>
          <p:nvPr userDrawn="1"/>
        </p:nvSpPr>
        <p:spPr>
          <a:xfrm>
            <a:off x="347958" y="1950102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2911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plicación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92AC821A-C21A-4DCE-A615-860412C308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9504" y="1376138"/>
            <a:ext cx="5664993" cy="6191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lnSpc>
                <a:spcPts val="2400"/>
              </a:lnSpc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96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4F14056-D42D-46AC-854C-0818D40C5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imagenes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8F64D37-4000-4E2E-978F-E1E95C5C35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1D491B9-536E-450F-A93C-E46E16F66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3755" y="314331"/>
            <a:ext cx="2013860" cy="621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F98FF137-E103-448B-84C5-8D5FF5C037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7615" y="314323"/>
            <a:ext cx="2013860" cy="6219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80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494" y="1784843"/>
            <a:ext cx="3360393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100"/>
              </a:lnSpc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0078" y="1244906"/>
            <a:ext cx="4331607" cy="459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1498" y="2769078"/>
            <a:ext cx="3360390" cy="3072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137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494" y="1784836"/>
            <a:ext cx="3317258" cy="3392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100"/>
              </a:lnSpc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1498" y="2876557"/>
            <a:ext cx="3317258" cy="2965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9B0D4B-F302-4816-9C3C-C9A64813D0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1497" y="2247907"/>
            <a:ext cx="3317259" cy="3392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buNone/>
              <a:defRPr sz="2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  <a:endParaRPr lang="es-CL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E356690E-52EF-43FC-BEB6-AA4CB59CCED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521570" y="1381437"/>
            <a:ext cx="2057807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A537672B-F2D8-442C-B614-119B711BFD4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570" y="3781737"/>
            <a:ext cx="2057807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5DA09A27-C183-4451-9923-4A206AF0A8EA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205364" y="1381437"/>
            <a:ext cx="2057807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lang="es-CL" sz="2000" dirty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0" name="Marcador de posición de imagen 2">
            <a:extLst>
              <a:ext uri="{FF2B5EF4-FFF2-40B4-BE49-F238E27FC236}">
                <a16:creationId xmlns:a16="http://schemas.microsoft.com/office/drawing/2014/main" id="{DE0D0EAC-8465-4BD6-8006-81ECC147C11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05364" y="3781737"/>
            <a:ext cx="2057807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lang="es-CL" sz="2000" dirty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013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 o idea fuerz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02124" y="1268083"/>
            <a:ext cx="6715664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2223042"/>
            <a:ext cx="2664000" cy="2664000"/>
          </a:xfrm>
          <a:prstGeom prst="rect">
            <a:avLst/>
          </a:prstGeom>
          <a:solidFill>
            <a:schemeClr val="accent1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21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 o idea fuerz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494" y="1268083"/>
            <a:ext cx="8113548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0000" y="2223042"/>
            <a:ext cx="2664000" cy="2664000"/>
          </a:xfrm>
          <a:prstGeom prst="rect">
            <a:avLst/>
          </a:prstGeom>
          <a:solidFill>
            <a:schemeClr val="accent3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729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 o idea fuerza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494" y="1268083"/>
            <a:ext cx="6715664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158" y="2223042"/>
            <a:ext cx="2664000" cy="2664000"/>
          </a:xfrm>
          <a:prstGeom prst="rect">
            <a:avLst/>
          </a:prstGeom>
          <a:solidFill>
            <a:schemeClr val="accent2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538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plicación por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495" y="1784843"/>
            <a:ext cx="2314575" cy="64112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2400"/>
              </a:lnSpc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1495" y="2678906"/>
            <a:ext cx="2314575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2560" y="1533526"/>
            <a:ext cx="1182881" cy="1182824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5442" y="1533525"/>
            <a:ext cx="3903940" cy="1182824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9D852FAE-2288-4322-A172-42342A7217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2560" y="2975128"/>
            <a:ext cx="1182881" cy="1182824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0323ABC6-C83C-4049-881D-19A28CD11D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5442" y="2975127"/>
            <a:ext cx="3903940" cy="1182824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288E472E-1C77-4C3A-9951-074E025F31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2560" y="4416732"/>
            <a:ext cx="1182881" cy="1182824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9E7CE2E-7235-4653-9E4B-8BC708622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15442" y="4416731"/>
            <a:ext cx="3903940" cy="1182824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285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plicación por Pun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9504" y="1376138"/>
            <a:ext cx="5664993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1494" y="2387148"/>
            <a:ext cx="1040400" cy="104185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1894" y="2387148"/>
            <a:ext cx="2902952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300"/>
              </a:lnSpc>
              <a:buNone/>
              <a:defRPr sz="11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1776350-B538-4CE4-B8AA-A3DBFF53F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158" y="2387148"/>
            <a:ext cx="1040400" cy="1041852"/>
          </a:xfrm>
          <a:prstGeom prst="rect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04</a:t>
            </a:r>
            <a:endParaRPr lang="es-CL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0AC0688C-69D2-4447-A387-06DDA0D1C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9557" y="2387148"/>
            <a:ext cx="2902949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300"/>
              </a:lnSpc>
              <a:buNone/>
              <a:defRPr sz="11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74A3EF2-2920-455A-B2BB-72D3C57EB5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4" y="4800148"/>
            <a:ext cx="1040400" cy="1041852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7A9CFD9-4A2C-4892-B2FF-482625AA2E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61889" y="4800148"/>
            <a:ext cx="2902954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300"/>
              </a:lnSpc>
              <a:buNone/>
              <a:defRPr sz="11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54F3CB-38F6-4C1A-BB99-0C89E15A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9158" y="4800148"/>
            <a:ext cx="1040400" cy="1041852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06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E91A372C-E261-46BC-BFA1-C0F3E100D9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19557" y="4800148"/>
            <a:ext cx="2902950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300"/>
              </a:lnSpc>
              <a:buNone/>
              <a:defRPr sz="11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AAF8E3EF-9D2E-4C30-8DEF-9668964E2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4" y="3593648"/>
            <a:ext cx="1040400" cy="1041852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4DB0AA4F-28AB-4D18-9878-E7A94933C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61889" y="3593648"/>
            <a:ext cx="2902953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300"/>
              </a:lnSpc>
              <a:buNone/>
              <a:defRPr sz="11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A35C372-5FA0-4538-943F-B155A08B4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9158" y="3593648"/>
            <a:ext cx="1040400" cy="1041852"/>
          </a:xfrm>
          <a:prstGeom prst="rect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05</a:t>
            </a:r>
            <a:endParaRPr lang="es-CL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66D61FD-EF43-4F6C-B395-3E7ADD61DA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9557" y="3593648"/>
            <a:ext cx="2902950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300"/>
              </a:lnSpc>
              <a:buNone/>
              <a:defRPr sz="11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954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196A1AD7-6324-4CC0-9406-932CFF1B4A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2698EE7-CA70-47C4-92EF-570070A653C2}"/>
              </a:ext>
            </a:extLst>
          </p:cNvPr>
          <p:cNvSpPr txBox="1"/>
          <p:nvPr userDrawn="1"/>
        </p:nvSpPr>
        <p:spPr>
          <a:xfrm>
            <a:off x="522288" y="6362707"/>
            <a:ext cx="2329667" cy="239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s-ES" sz="1000" b="0" dirty="0">
                <a:solidFill>
                  <a:schemeClr val="accent1"/>
                </a:solidFill>
              </a:rPr>
              <a:t>Profesor: </a:t>
            </a:r>
            <a:r>
              <a:rPr lang="es-ES" sz="1000" b="1" dirty="0">
                <a:solidFill>
                  <a:schemeClr val="accent3"/>
                </a:solidFill>
              </a:rPr>
              <a:t>Nombre del Profesor</a:t>
            </a:r>
            <a:endParaRPr lang="es-CL" sz="1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70DC6B-0092-40C3-B942-2C8226514B08}"/>
              </a:ext>
            </a:extLst>
          </p:cNvPr>
          <p:cNvSpPr txBox="1"/>
          <p:nvPr/>
        </p:nvSpPr>
        <p:spPr>
          <a:xfrm>
            <a:off x="694819" y="2263803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Título de la</a:t>
            </a:r>
            <a:br>
              <a:rPr lang="es-ES" sz="3000" b="1" dirty="0">
                <a:solidFill>
                  <a:schemeClr val="bg1"/>
                </a:solidFill>
              </a:rPr>
            </a:br>
            <a:r>
              <a:rPr lang="es-ES" sz="3000" b="1" dirty="0">
                <a:solidFill>
                  <a:schemeClr val="bg1"/>
                </a:solidFill>
              </a:rPr>
              <a:t>Presentación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BAEA3-7AC8-461E-89D8-C0A9EEBFD6FF}"/>
              </a:ext>
            </a:extLst>
          </p:cNvPr>
          <p:cNvSpPr txBox="1"/>
          <p:nvPr/>
        </p:nvSpPr>
        <p:spPr>
          <a:xfrm>
            <a:off x="694819" y="3239081"/>
            <a:ext cx="4077477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Subtítulo o</a:t>
            </a: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bajada de título</a:t>
            </a:r>
            <a:b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Lorem</a:t>
            </a:r>
            <a:endParaRPr lang="pt-BR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Ipsum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E9D30-A6D4-4FB9-B266-ECB965268E31}"/>
              </a:ext>
            </a:extLst>
          </p:cNvPr>
          <p:cNvSpPr txBox="1"/>
          <p:nvPr/>
        </p:nvSpPr>
        <p:spPr>
          <a:xfrm>
            <a:off x="694819" y="4522136"/>
            <a:ext cx="4077477" cy="544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Nombre del Profesor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55977-2B1D-4EB4-8C51-580B2CF43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7F9EB92-C593-4243-9900-AB1299681153}"/>
              </a:ext>
            </a:extLst>
          </p:cNvPr>
          <p:cNvSpPr txBox="1">
            <a:spLocks/>
          </p:cNvSpPr>
          <p:nvPr/>
        </p:nvSpPr>
        <p:spPr>
          <a:xfrm>
            <a:off x="522289" y="2682241"/>
            <a:ext cx="1855152" cy="315976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es-ES" sz="1600" dirty="0"/>
              <a:t>Título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s-ES" sz="11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37224-4036-48E3-A1A9-E049213B6C67}"/>
              </a:ext>
            </a:extLst>
          </p:cNvPr>
          <p:cNvSpPr/>
          <p:nvPr/>
        </p:nvSpPr>
        <p:spPr>
          <a:xfrm>
            <a:off x="522290" y="5753101"/>
            <a:ext cx="1855150" cy="8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4D51D7-13B3-4791-843F-91790634F603}"/>
              </a:ext>
            </a:extLst>
          </p:cNvPr>
          <p:cNvSpPr/>
          <p:nvPr/>
        </p:nvSpPr>
        <p:spPr>
          <a:xfrm>
            <a:off x="1009035" y="2241411"/>
            <a:ext cx="881659" cy="881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Gráfico 5" descr="Gráfico de barras con tendencia alcista contorno">
            <a:extLst>
              <a:ext uri="{FF2B5EF4-FFF2-40B4-BE49-F238E27FC236}">
                <a16:creationId xmlns:a16="http://schemas.microsoft.com/office/drawing/2014/main" id="{A322E2EE-4CBF-47C1-BA9F-1E2E6EBA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911" y="2415839"/>
            <a:ext cx="577905" cy="577905"/>
          </a:xfrm>
          <a:prstGeom prst="rect">
            <a:avLst/>
          </a:prstGeom>
        </p:spPr>
      </p:pic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8B51389D-F0C4-4860-8666-51567974A678}"/>
              </a:ext>
            </a:extLst>
          </p:cNvPr>
          <p:cNvSpPr txBox="1">
            <a:spLocks/>
          </p:cNvSpPr>
          <p:nvPr/>
        </p:nvSpPr>
        <p:spPr>
          <a:xfrm>
            <a:off x="2586456" y="2682241"/>
            <a:ext cx="1855152" cy="315976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Título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s-ES" sz="11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F744B39-6F5E-4E34-AB87-C26B88992385}"/>
              </a:ext>
            </a:extLst>
          </p:cNvPr>
          <p:cNvSpPr/>
          <p:nvPr/>
        </p:nvSpPr>
        <p:spPr>
          <a:xfrm>
            <a:off x="2586457" y="5753101"/>
            <a:ext cx="1855150" cy="8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BB04FB3-4D7C-4D53-9611-D6FC526041A7}"/>
              </a:ext>
            </a:extLst>
          </p:cNvPr>
          <p:cNvSpPr/>
          <p:nvPr/>
        </p:nvSpPr>
        <p:spPr>
          <a:xfrm>
            <a:off x="3073202" y="2241411"/>
            <a:ext cx="881659" cy="881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781B3B72-6DD5-4316-B238-FE1B462F872C}"/>
              </a:ext>
            </a:extLst>
          </p:cNvPr>
          <p:cNvSpPr txBox="1">
            <a:spLocks/>
          </p:cNvSpPr>
          <p:nvPr/>
        </p:nvSpPr>
        <p:spPr>
          <a:xfrm>
            <a:off x="4655089" y="2682241"/>
            <a:ext cx="1855152" cy="315976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accent3"/>
                </a:solidFill>
              </a:rPr>
              <a:t>Título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s-ES" sz="11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1ED6D37-2C9D-41C4-A8D4-5D5E2D108FEA}"/>
              </a:ext>
            </a:extLst>
          </p:cNvPr>
          <p:cNvSpPr/>
          <p:nvPr/>
        </p:nvSpPr>
        <p:spPr>
          <a:xfrm>
            <a:off x="4655090" y="5753101"/>
            <a:ext cx="185515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602C980-7B6C-40C4-8384-0CDA60F36897}"/>
              </a:ext>
            </a:extLst>
          </p:cNvPr>
          <p:cNvSpPr/>
          <p:nvPr/>
        </p:nvSpPr>
        <p:spPr>
          <a:xfrm>
            <a:off x="5141835" y="2241411"/>
            <a:ext cx="881659" cy="881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C1E1861F-E09E-4444-B57F-662872DCE5D1}"/>
              </a:ext>
            </a:extLst>
          </p:cNvPr>
          <p:cNvSpPr txBox="1">
            <a:spLocks/>
          </p:cNvSpPr>
          <p:nvPr/>
        </p:nvSpPr>
        <p:spPr>
          <a:xfrm>
            <a:off x="6710547" y="2682241"/>
            <a:ext cx="1855152" cy="315976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accent4"/>
                </a:solidFill>
              </a:rPr>
              <a:t>Título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s-ES" sz="11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D0DA718-4AD0-4558-A5A0-911E934D3DD6}"/>
              </a:ext>
            </a:extLst>
          </p:cNvPr>
          <p:cNvSpPr/>
          <p:nvPr/>
        </p:nvSpPr>
        <p:spPr>
          <a:xfrm>
            <a:off x="6710548" y="5753101"/>
            <a:ext cx="185515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19DF733-3B09-4DA4-8C62-BF993CF55642}"/>
              </a:ext>
            </a:extLst>
          </p:cNvPr>
          <p:cNvSpPr/>
          <p:nvPr/>
        </p:nvSpPr>
        <p:spPr>
          <a:xfrm>
            <a:off x="7197293" y="2241411"/>
            <a:ext cx="881659" cy="8816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1" name="Gráfico 30" descr="Flecha circular contorno">
            <a:extLst>
              <a:ext uri="{FF2B5EF4-FFF2-40B4-BE49-F238E27FC236}">
                <a16:creationId xmlns:a16="http://schemas.microsoft.com/office/drawing/2014/main" id="{1627A53E-4055-41A5-BCFC-318E05686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55741" y="2321856"/>
            <a:ext cx="720770" cy="720770"/>
          </a:xfrm>
          <a:prstGeom prst="rect">
            <a:avLst/>
          </a:prstGeom>
        </p:spPr>
      </p:pic>
      <p:pic>
        <p:nvPicPr>
          <p:cNvPr id="32" name="Gráfico 31" descr="Diana contorno">
            <a:extLst>
              <a:ext uri="{FF2B5EF4-FFF2-40B4-BE49-F238E27FC236}">
                <a16:creationId xmlns:a16="http://schemas.microsoft.com/office/drawing/2014/main" id="{48BBF12D-1BF6-4E11-9497-A6DF0C3D2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68933" y="2377430"/>
            <a:ext cx="627461" cy="627461"/>
          </a:xfrm>
          <a:prstGeom prst="rect">
            <a:avLst/>
          </a:prstGeom>
        </p:spPr>
      </p:pic>
      <p:pic>
        <p:nvPicPr>
          <p:cNvPr id="33" name="Gráfico 32" descr="Lista de comprobación contorno">
            <a:extLst>
              <a:ext uri="{FF2B5EF4-FFF2-40B4-BE49-F238E27FC236}">
                <a16:creationId xmlns:a16="http://schemas.microsoft.com/office/drawing/2014/main" id="{EA3C71CC-47BA-4800-927E-61E5F566B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24391" y="2368509"/>
            <a:ext cx="625235" cy="6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8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EF030E-1C0F-41E8-82DB-F69B399ADF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175A963-9562-449E-AD7D-8D4DDC53B0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1F03B3-E6DA-4D0A-AE0E-2BB9B5DA11E9}"/>
              </a:ext>
            </a:extLst>
          </p:cNvPr>
          <p:cNvSpPr/>
          <p:nvPr/>
        </p:nvSpPr>
        <p:spPr>
          <a:xfrm>
            <a:off x="347958" y="1950102"/>
            <a:ext cx="4620857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310C12A-612A-4A2F-9948-4DCA6CF0625D}"/>
              </a:ext>
            </a:extLst>
          </p:cNvPr>
          <p:cNvSpPr/>
          <p:nvPr/>
        </p:nvSpPr>
        <p:spPr>
          <a:xfrm>
            <a:off x="347958" y="1950102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19221F-9EBA-429A-A3CE-D7886E29E8E8}"/>
              </a:ext>
            </a:extLst>
          </p:cNvPr>
          <p:cNvSpPr txBox="1"/>
          <p:nvPr/>
        </p:nvSpPr>
        <p:spPr>
          <a:xfrm>
            <a:off x="694819" y="2263803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Título de la</a:t>
            </a:r>
            <a:br>
              <a:rPr lang="es-ES" sz="3000" b="1" dirty="0">
                <a:solidFill>
                  <a:schemeClr val="bg1"/>
                </a:solidFill>
              </a:rPr>
            </a:br>
            <a:r>
              <a:rPr lang="es-ES" sz="3000" b="1" dirty="0">
                <a:solidFill>
                  <a:schemeClr val="bg1"/>
                </a:solidFill>
              </a:rPr>
              <a:t>Presentación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17BA2C-32B8-47C5-9DC4-5A478A8076DA}"/>
              </a:ext>
            </a:extLst>
          </p:cNvPr>
          <p:cNvSpPr txBox="1"/>
          <p:nvPr/>
        </p:nvSpPr>
        <p:spPr>
          <a:xfrm>
            <a:off x="694819" y="3239081"/>
            <a:ext cx="4077477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Subtítulo o</a:t>
            </a: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bajada de título</a:t>
            </a:r>
            <a:b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Lorem</a:t>
            </a:r>
            <a:endParaRPr lang="pt-BR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Ipsum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C32A765-78DD-486B-B58A-C41D6C119C70}"/>
              </a:ext>
            </a:extLst>
          </p:cNvPr>
          <p:cNvSpPr txBox="1"/>
          <p:nvPr/>
        </p:nvSpPr>
        <p:spPr>
          <a:xfrm>
            <a:off x="694819" y="4522136"/>
            <a:ext cx="4077477" cy="544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Nombre del Profesor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E65FA-343E-4CC5-BC30-5D844B109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A17340-9C06-40BE-84F0-73AC27746E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9A96EC-B822-4774-B25B-A1B6908E23D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2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27E2-DDD7-423B-BD11-E335386F6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774B9-7009-4994-BF87-B76F8DF0279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70327-AC6B-44B0-B915-2562C37DD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A61E785-79D2-46FF-9DD1-80959F28613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4B10BFC-B53E-4A13-8A76-1152F7301D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5D13913-06A0-4AF6-B303-5C5DE519359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9F8BEAE-9E21-4A6C-ABEC-1FEBAA5BD69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8748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DB04632-D84C-4B58-9414-BEE999DE72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F68E2-600F-4828-8DEA-C4C8152F0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7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6457B1B-3E9F-4E9B-B258-2CB8CE0D83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EEF06-3196-4846-96A8-F382DC5A3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83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2984ED-CBF8-41AE-96C5-AAB3411D5A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C5D0B-73CB-4F26-86FC-1D3EC48CA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1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FCE4593-2FD8-4066-B595-C066EB332649}"/>
              </a:ext>
            </a:extLst>
          </p:cNvPr>
          <p:cNvSpPr/>
          <p:nvPr/>
        </p:nvSpPr>
        <p:spPr>
          <a:xfrm>
            <a:off x="3979817" y="1247781"/>
            <a:ext cx="4642687" cy="459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320F18-E60E-4445-B513-E5009CEDD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99688D-9373-4210-BE45-A13A525B4E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24D2D-2FD0-4938-8B0A-422FD54E7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303BE7-70F6-4DC8-8DB3-E2A5BB214E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85A6F19-79B1-48F3-B358-605C8E5E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FA7B050-B6D2-45D6-A3CA-D1D1EFE27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88750E4-5473-4FEE-BDF4-9F95D116FB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C15CE86-1486-4DD5-BC5A-E8C3BEC64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010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B09-0EED-4C96-AA86-AAD1D963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911E-7A8C-41F3-991C-5CA2F0560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1310-3E29-4874-8486-1938FA25FA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72D23-8990-4DF4-82E2-AC34D878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41F3D3-076D-4B02-96EE-1990A130D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A7D802A-2E28-401B-9B3E-19FC88FD7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13C7E71-FEF4-40B2-9845-C422759024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7016595-1814-47CE-AFF5-460D8942C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F927A63-0CF7-47FD-A3BA-11301A83DE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7C90545-10ED-4469-B380-EA20591C0E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1CC9F1-2751-47B0-965C-9D66AFAA4B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C6A2699-922D-4CF2-B863-F0F77493E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6B20024-9592-4433-9017-58BC4455C9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540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PIUC Profesore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0176DE"/>
      </a:accent1>
      <a:accent2>
        <a:srgbClr val="FEC60D"/>
      </a:accent2>
      <a:accent3>
        <a:srgbClr val="173F8A"/>
      </a:accent3>
      <a:accent4>
        <a:srgbClr val="4ACC33"/>
      </a:accent4>
      <a:accent5>
        <a:srgbClr val="FFA412"/>
      </a:accent5>
      <a:accent6>
        <a:srgbClr val="0B7A7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50</Words>
  <Application>Microsoft Office PowerPoint</Application>
  <PresentationFormat>Presentación en pantalla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11</cp:revision>
  <dcterms:created xsi:type="dcterms:W3CDTF">2022-01-17T15:11:25Z</dcterms:created>
  <dcterms:modified xsi:type="dcterms:W3CDTF">2022-01-19T20:08:11Z</dcterms:modified>
</cp:coreProperties>
</file>