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57" r:id="rId2"/>
    <p:sldId id="258" r:id="rId3"/>
    <p:sldId id="259" r:id="rId4"/>
    <p:sldId id="273" r:id="rId5"/>
    <p:sldId id="267" r:id="rId6"/>
    <p:sldId id="260" r:id="rId7"/>
    <p:sldId id="275" r:id="rId8"/>
    <p:sldId id="268" r:id="rId9"/>
    <p:sldId id="276" r:id="rId10"/>
    <p:sldId id="277" r:id="rId11"/>
    <p:sldId id="278" r:id="rId12"/>
    <p:sldId id="274" r:id="rId13"/>
    <p:sldId id="265" r:id="rId14"/>
    <p:sldId id="269" r:id="rId15"/>
    <p:sldId id="281" r:id="rId16"/>
    <p:sldId id="279" r:id="rId17"/>
    <p:sldId id="280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22F81-1BDA-4C43-9831-F3B2ED108C9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998D33E2-88EB-4F48-9D17-AACBDAC94768}">
      <dgm:prSet phldrT="[Texto]" custT="1"/>
      <dgm:spPr/>
      <dgm:t>
        <a:bodyPr/>
        <a:lstStyle/>
        <a:p>
          <a:r>
            <a:rPr lang="es-CO" sz="1100" dirty="0"/>
            <a:t> </a:t>
          </a:r>
        </a:p>
      </dgm:t>
    </dgm:pt>
    <dgm:pt modelId="{6750CEE4-89F2-4437-A716-AE543124110F}" type="parTrans" cxnId="{A55408DE-B002-4473-B9DF-09753A929453}">
      <dgm:prSet/>
      <dgm:spPr/>
      <dgm:t>
        <a:bodyPr/>
        <a:lstStyle/>
        <a:p>
          <a:endParaRPr lang="es-CO"/>
        </a:p>
      </dgm:t>
    </dgm:pt>
    <dgm:pt modelId="{5C3587EA-29B9-41E5-A884-F02DFD76AE1C}" type="sibTrans" cxnId="{A55408DE-B002-4473-B9DF-09753A929453}">
      <dgm:prSet/>
      <dgm:spPr>
        <a:noFill/>
      </dgm:spPr>
      <dgm:t>
        <a:bodyPr/>
        <a:lstStyle/>
        <a:p>
          <a:endParaRPr lang="es-CO"/>
        </a:p>
      </dgm:t>
    </dgm:pt>
    <dgm:pt modelId="{61674FAF-F11A-443F-8DC6-9F88284D75D0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58D08EEC-9BC3-4047-8C3A-65F84DC962DA}" type="parTrans" cxnId="{70C36039-3406-48E8-9139-46BF643C3DFF}">
      <dgm:prSet/>
      <dgm:spPr/>
      <dgm:t>
        <a:bodyPr/>
        <a:lstStyle/>
        <a:p>
          <a:endParaRPr lang="es-CO"/>
        </a:p>
      </dgm:t>
    </dgm:pt>
    <dgm:pt modelId="{7495979D-1984-41D9-9F03-A19C877A30D3}" type="sibTrans" cxnId="{70C36039-3406-48E8-9139-46BF643C3DFF}">
      <dgm:prSet/>
      <dgm:spPr>
        <a:noFill/>
        <a:ln>
          <a:noFill/>
        </a:ln>
      </dgm:spPr>
      <dgm:t>
        <a:bodyPr/>
        <a:lstStyle/>
        <a:p>
          <a:endParaRPr lang="es-CO"/>
        </a:p>
      </dgm:t>
    </dgm:pt>
    <dgm:pt modelId="{2A5035E9-89F0-4A67-950D-FEEED78EEFFE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F82B8538-A449-400A-A59F-54196BDE30BC}" type="parTrans" cxnId="{1C972F0A-B423-4219-8B3B-1E301A521480}">
      <dgm:prSet/>
      <dgm:spPr/>
      <dgm:t>
        <a:bodyPr/>
        <a:lstStyle/>
        <a:p>
          <a:endParaRPr lang="es-CO"/>
        </a:p>
      </dgm:t>
    </dgm:pt>
    <dgm:pt modelId="{51201AD3-9097-45A5-8BF7-45BB25514EA9}" type="sibTrans" cxnId="{1C972F0A-B423-4219-8B3B-1E301A521480}">
      <dgm:prSet/>
      <dgm:spPr/>
      <dgm:t>
        <a:bodyPr/>
        <a:lstStyle/>
        <a:p>
          <a:endParaRPr lang="es-CO"/>
        </a:p>
      </dgm:t>
    </dgm:pt>
    <dgm:pt modelId="{7BAFFECF-A059-433E-B64F-CC841B391578}" type="pres">
      <dgm:prSet presAssocID="{A4722F81-1BDA-4C43-9831-F3B2ED108C99}" presName="linearFlow" presStyleCnt="0">
        <dgm:presLayoutVars>
          <dgm:dir/>
          <dgm:resizeHandles val="exact"/>
        </dgm:presLayoutVars>
      </dgm:prSet>
      <dgm:spPr/>
    </dgm:pt>
    <dgm:pt modelId="{30286DE9-DD14-45BA-BFA2-6D0106C02AED}" type="pres">
      <dgm:prSet presAssocID="{998D33E2-88EB-4F48-9D17-AACBDAC94768}" presName="node" presStyleLbl="node1" presStyleIdx="0" presStyleCnt="3">
        <dgm:presLayoutVars>
          <dgm:bulletEnabled val="1"/>
        </dgm:presLayoutVars>
      </dgm:prSet>
      <dgm:spPr/>
    </dgm:pt>
    <dgm:pt modelId="{A80CD6F2-2BE5-4019-AB35-9F994AFA75C9}" type="pres">
      <dgm:prSet presAssocID="{5C3587EA-29B9-41E5-A884-F02DFD76AE1C}" presName="spacerL" presStyleCnt="0"/>
      <dgm:spPr/>
    </dgm:pt>
    <dgm:pt modelId="{D31F8E7C-BCE6-461A-B8EF-C59BE1110319}" type="pres">
      <dgm:prSet presAssocID="{5C3587EA-29B9-41E5-A884-F02DFD76AE1C}" presName="sibTrans" presStyleLbl="sibTrans2D1" presStyleIdx="0" presStyleCnt="2"/>
      <dgm:spPr/>
    </dgm:pt>
    <dgm:pt modelId="{887C7FD3-1208-4F20-A618-8CBDA1ED3345}" type="pres">
      <dgm:prSet presAssocID="{5C3587EA-29B9-41E5-A884-F02DFD76AE1C}" presName="spacerR" presStyleCnt="0"/>
      <dgm:spPr/>
    </dgm:pt>
    <dgm:pt modelId="{0DFF68DB-A493-458A-A9AF-C7753F5E3BC7}" type="pres">
      <dgm:prSet presAssocID="{61674FAF-F11A-443F-8DC6-9F88284D75D0}" presName="node" presStyleLbl="node1" presStyleIdx="1" presStyleCnt="3">
        <dgm:presLayoutVars>
          <dgm:bulletEnabled val="1"/>
        </dgm:presLayoutVars>
      </dgm:prSet>
      <dgm:spPr/>
    </dgm:pt>
    <dgm:pt modelId="{73FDA6A9-3D7B-4825-B717-23BB8D3DE308}" type="pres">
      <dgm:prSet presAssocID="{7495979D-1984-41D9-9F03-A19C877A30D3}" presName="spacerL" presStyleCnt="0"/>
      <dgm:spPr/>
    </dgm:pt>
    <dgm:pt modelId="{871A5CC5-7458-4A73-83CF-A453FA955ECE}" type="pres">
      <dgm:prSet presAssocID="{7495979D-1984-41D9-9F03-A19C877A30D3}" presName="sibTrans" presStyleLbl="sibTrans2D1" presStyleIdx="1" presStyleCnt="2"/>
      <dgm:spPr/>
    </dgm:pt>
    <dgm:pt modelId="{37CEAF02-C028-46D0-972D-B9B045C00352}" type="pres">
      <dgm:prSet presAssocID="{7495979D-1984-41D9-9F03-A19C877A30D3}" presName="spacerR" presStyleCnt="0"/>
      <dgm:spPr/>
    </dgm:pt>
    <dgm:pt modelId="{3E1FA408-45B0-431F-B39A-E36B95595154}" type="pres">
      <dgm:prSet presAssocID="{2A5035E9-89F0-4A67-950D-FEEED78EEFF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972F0A-B423-4219-8B3B-1E301A521480}" srcId="{A4722F81-1BDA-4C43-9831-F3B2ED108C99}" destId="{2A5035E9-89F0-4A67-950D-FEEED78EEFFE}" srcOrd="2" destOrd="0" parTransId="{F82B8538-A449-400A-A59F-54196BDE30BC}" sibTransId="{51201AD3-9097-45A5-8BF7-45BB25514EA9}"/>
    <dgm:cxn modelId="{70C36039-3406-48E8-9139-46BF643C3DFF}" srcId="{A4722F81-1BDA-4C43-9831-F3B2ED108C99}" destId="{61674FAF-F11A-443F-8DC6-9F88284D75D0}" srcOrd="1" destOrd="0" parTransId="{58D08EEC-9BC3-4047-8C3A-65F84DC962DA}" sibTransId="{7495979D-1984-41D9-9F03-A19C877A30D3}"/>
    <dgm:cxn modelId="{9AD1E76F-29BA-4E91-A2DB-BD097A588FEA}" type="presOf" srcId="{2A5035E9-89F0-4A67-950D-FEEED78EEFFE}" destId="{3E1FA408-45B0-431F-B39A-E36B95595154}" srcOrd="0" destOrd="0" presId="urn:microsoft.com/office/officeart/2005/8/layout/equation1"/>
    <dgm:cxn modelId="{44A6967A-392F-465F-ACC4-07AE0EE10F0F}" type="presOf" srcId="{61674FAF-F11A-443F-8DC6-9F88284D75D0}" destId="{0DFF68DB-A493-458A-A9AF-C7753F5E3BC7}" srcOrd="0" destOrd="0" presId="urn:microsoft.com/office/officeart/2005/8/layout/equation1"/>
    <dgm:cxn modelId="{FB033B86-FD5C-4771-8EEA-3F02ED6780D3}" type="presOf" srcId="{998D33E2-88EB-4F48-9D17-AACBDAC94768}" destId="{30286DE9-DD14-45BA-BFA2-6D0106C02AED}" srcOrd="0" destOrd="0" presId="urn:microsoft.com/office/officeart/2005/8/layout/equation1"/>
    <dgm:cxn modelId="{48B5C8A0-C8C7-4C88-B0AF-62142F477B2F}" type="presOf" srcId="{A4722F81-1BDA-4C43-9831-F3B2ED108C99}" destId="{7BAFFECF-A059-433E-B64F-CC841B391578}" srcOrd="0" destOrd="0" presId="urn:microsoft.com/office/officeart/2005/8/layout/equation1"/>
    <dgm:cxn modelId="{45AABDD2-F3C1-4C0D-8CB2-EE541D95E473}" type="presOf" srcId="{5C3587EA-29B9-41E5-A884-F02DFD76AE1C}" destId="{D31F8E7C-BCE6-461A-B8EF-C59BE1110319}" srcOrd="0" destOrd="0" presId="urn:microsoft.com/office/officeart/2005/8/layout/equation1"/>
    <dgm:cxn modelId="{A55408DE-B002-4473-B9DF-09753A929453}" srcId="{A4722F81-1BDA-4C43-9831-F3B2ED108C99}" destId="{998D33E2-88EB-4F48-9D17-AACBDAC94768}" srcOrd="0" destOrd="0" parTransId="{6750CEE4-89F2-4437-A716-AE543124110F}" sibTransId="{5C3587EA-29B9-41E5-A884-F02DFD76AE1C}"/>
    <dgm:cxn modelId="{0034F4EB-386E-49A1-B9AC-18B9BCFA1CFC}" type="presOf" srcId="{7495979D-1984-41D9-9F03-A19C877A30D3}" destId="{871A5CC5-7458-4A73-83CF-A453FA955ECE}" srcOrd="0" destOrd="0" presId="urn:microsoft.com/office/officeart/2005/8/layout/equation1"/>
    <dgm:cxn modelId="{D448207C-6D42-479A-94FE-BD53CE1BFD2D}" type="presParOf" srcId="{7BAFFECF-A059-433E-B64F-CC841B391578}" destId="{30286DE9-DD14-45BA-BFA2-6D0106C02AED}" srcOrd="0" destOrd="0" presId="urn:microsoft.com/office/officeart/2005/8/layout/equation1"/>
    <dgm:cxn modelId="{0F6B6CA0-A492-4D34-9100-01901D529F23}" type="presParOf" srcId="{7BAFFECF-A059-433E-B64F-CC841B391578}" destId="{A80CD6F2-2BE5-4019-AB35-9F994AFA75C9}" srcOrd="1" destOrd="0" presId="urn:microsoft.com/office/officeart/2005/8/layout/equation1"/>
    <dgm:cxn modelId="{FD6FF4F8-D439-4C1E-8D48-B886CCF0F805}" type="presParOf" srcId="{7BAFFECF-A059-433E-B64F-CC841B391578}" destId="{D31F8E7C-BCE6-461A-B8EF-C59BE1110319}" srcOrd="2" destOrd="0" presId="urn:microsoft.com/office/officeart/2005/8/layout/equation1"/>
    <dgm:cxn modelId="{DE7735F5-E9BC-40DC-8FFD-23019A619FB2}" type="presParOf" srcId="{7BAFFECF-A059-433E-B64F-CC841B391578}" destId="{887C7FD3-1208-4F20-A618-8CBDA1ED3345}" srcOrd="3" destOrd="0" presId="urn:microsoft.com/office/officeart/2005/8/layout/equation1"/>
    <dgm:cxn modelId="{7F4D3836-3B0E-4D5D-9825-1069CA18CD2F}" type="presParOf" srcId="{7BAFFECF-A059-433E-B64F-CC841B391578}" destId="{0DFF68DB-A493-458A-A9AF-C7753F5E3BC7}" srcOrd="4" destOrd="0" presId="urn:microsoft.com/office/officeart/2005/8/layout/equation1"/>
    <dgm:cxn modelId="{042F492E-1C7C-4A16-BBD2-43F6D399AADF}" type="presParOf" srcId="{7BAFFECF-A059-433E-B64F-CC841B391578}" destId="{73FDA6A9-3D7B-4825-B717-23BB8D3DE308}" srcOrd="5" destOrd="0" presId="urn:microsoft.com/office/officeart/2005/8/layout/equation1"/>
    <dgm:cxn modelId="{33391F71-5ACE-4548-B12F-445B1F223223}" type="presParOf" srcId="{7BAFFECF-A059-433E-B64F-CC841B391578}" destId="{871A5CC5-7458-4A73-83CF-A453FA955ECE}" srcOrd="6" destOrd="0" presId="urn:microsoft.com/office/officeart/2005/8/layout/equation1"/>
    <dgm:cxn modelId="{DB06528D-154B-45A6-870F-01617A1C2CD8}" type="presParOf" srcId="{7BAFFECF-A059-433E-B64F-CC841B391578}" destId="{37CEAF02-C028-46D0-972D-B9B045C00352}" srcOrd="7" destOrd="0" presId="urn:microsoft.com/office/officeart/2005/8/layout/equation1"/>
    <dgm:cxn modelId="{932373A2-90B1-4129-925B-583236C723C2}" type="presParOf" srcId="{7BAFFECF-A059-433E-B64F-CC841B391578}" destId="{3E1FA408-45B0-431F-B39A-E36B9559515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C0F2E-7046-4D1F-8051-F9A8D45E9390}" type="doc">
      <dgm:prSet loTypeId="urn:microsoft.com/office/officeart/2005/8/layout/h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B8C76-257F-483A-8046-8523ED9752E0}">
      <dgm:prSet phldrT="[Texto]"/>
      <dgm:spPr/>
      <dgm:t>
        <a:bodyPr/>
        <a:lstStyle/>
        <a:p>
          <a:r>
            <a:rPr lang="es-ES" dirty="0"/>
            <a:t>PARA QUÉ</a:t>
          </a:r>
        </a:p>
      </dgm:t>
    </dgm:pt>
    <dgm:pt modelId="{E73C1903-F2B6-4562-A2E1-23007BF8ACDF}" type="parTrans" cxnId="{FA9A250E-A344-43D2-B669-340285AB24D5}">
      <dgm:prSet/>
      <dgm:spPr/>
      <dgm:t>
        <a:bodyPr/>
        <a:lstStyle/>
        <a:p>
          <a:endParaRPr lang="es-ES"/>
        </a:p>
      </dgm:t>
    </dgm:pt>
    <dgm:pt modelId="{7A81B526-6B11-43E4-AA9C-91D8C759B730}" type="sibTrans" cxnId="{FA9A250E-A344-43D2-B669-340285AB24D5}">
      <dgm:prSet/>
      <dgm:spPr/>
      <dgm:t>
        <a:bodyPr/>
        <a:lstStyle/>
        <a:p>
          <a:endParaRPr lang="es-ES"/>
        </a:p>
      </dgm:t>
    </dgm:pt>
    <dgm:pt modelId="{A2F693FE-A76F-4679-AD33-C073B461481C}">
      <dgm:prSet phldrT="[Texto]" custT="1"/>
      <dgm:spPr/>
      <dgm:t>
        <a:bodyPr/>
        <a:lstStyle/>
        <a:p>
          <a:pPr algn="just">
            <a:buFontTx/>
            <a:buNone/>
          </a:pPr>
          <a:r>
            <a:rPr lang="es-ES" sz="1500" dirty="0"/>
            <a:t>Registrar y controlar el manejo del inventario de productos en una ambulancia tanto en cantidades como en su fecha de vencimiento.</a:t>
          </a:r>
        </a:p>
      </dgm:t>
    </dgm:pt>
    <dgm:pt modelId="{C4B9137B-5A8F-4D76-AD8B-48F62B24D8B9}" type="parTrans" cxnId="{091E5042-B4A3-4827-8D7C-5EF60F881EEA}">
      <dgm:prSet/>
      <dgm:spPr/>
      <dgm:t>
        <a:bodyPr/>
        <a:lstStyle/>
        <a:p>
          <a:endParaRPr lang="es-ES"/>
        </a:p>
      </dgm:t>
    </dgm:pt>
    <dgm:pt modelId="{B1D30A36-744E-4454-A0BB-DB511B92C842}" type="sibTrans" cxnId="{091E5042-B4A3-4827-8D7C-5EF60F881EEA}">
      <dgm:prSet/>
      <dgm:spPr/>
      <dgm:t>
        <a:bodyPr/>
        <a:lstStyle/>
        <a:p>
          <a:endParaRPr lang="es-ES"/>
        </a:p>
      </dgm:t>
    </dgm:pt>
    <dgm:pt modelId="{A389AF2B-242D-4412-BD66-9C828FB7E152}">
      <dgm:prSet phldrT="[Texto]"/>
      <dgm:spPr/>
      <dgm:t>
        <a:bodyPr/>
        <a:lstStyle/>
        <a:p>
          <a:r>
            <a:rPr lang="es-ES" dirty="0"/>
            <a:t>ACTORES</a:t>
          </a:r>
        </a:p>
      </dgm:t>
    </dgm:pt>
    <dgm:pt modelId="{4CFE8E8A-1C4A-4CE1-899B-EB3FE614A296}" type="parTrans" cxnId="{F8A830CF-BF08-4DE8-A2A0-84DA9144E040}">
      <dgm:prSet/>
      <dgm:spPr/>
      <dgm:t>
        <a:bodyPr/>
        <a:lstStyle/>
        <a:p>
          <a:endParaRPr lang="es-ES"/>
        </a:p>
      </dgm:t>
    </dgm:pt>
    <dgm:pt modelId="{DEC51881-4A36-4A11-A453-E6157D2D5442}" type="sibTrans" cxnId="{F8A830CF-BF08-4DE8-A2A0-84DA9144E040}">
      <dgm:prSet/>
      <dgm:spPr/>
      <dgm:t>
        <a:bodyPr/>
        <a:lstStyle/>
        <a:p>
          <a:endParaRPr lang="es-ES"/>
        </a:p>
      </dgm:t>
    </dgm:pt>
    <dgm:pt modelId="{44025E99-B412-4FC9-8D13-1AC842AC121E}">
      <dgm:prSet phldrT="[Texto]" custT="1"/>
      <dgm:spPr/>
      <dgm:t>
        <a:bodyPr/>
        <a:lstStyle/>
        <a:p>
          <a:pPr algn="just"/>
          <a:r>
            <a:rPr lang="es-ES" sz="1500" dirty="0"/>
            <a:t>Administrador</a:t>
          </a:r>
        </a:p>
      </dgm:t>
    </dgm:pt>
    <dgm:pt modelId="{A2B361AC-6613-43E2-9422-7A40897CEF7E}" type="parTrans" cxnId="{E3C158E6-FA1F-4E26-897D-255EC119D119}">
      <dgm:prSet/>
      <dgm:spPr/>
      <dgm:t>
        <a:bodyPr/>
        <a:lstStyle/>
        <a:p>
          <a:endParaRPr lang="es-ES"/>
        </a:p>
      </dgm:t>
    </dgm:pt>
    <dgm:pt modelId="{8AF32978-0C57-4465-8493-6C731562C0A5}" type="sibTrans" cxnId="{E3C158E6-FA1F-4E26-897D-255EC119D119}">
      <dgm:prSet/>
      <dgm:spPr/>
      <dgm:t>
        <a:bodyPr/>
        <a:lstStyle/>
        <a:p>
          <a:endParaRPr lang="es-ES"/>
        </a:p>
      </dgm:t>
    </dgm:pt>
    <dgm:pt modelId="{F37359C2-24DE-4F98-B060-69495CBA0910}">
      <dgm:prSet phldrT="[Texto]" custT="1"/>
      <dgm:spPr/>
      <dgm:t>
        <a:bodyPr/>
        <a:lstStyle/>
        <a:p>
          <a:pPr algn="just"/>
          <a:r>
            <a:rPr lang="es-ES" sz="1500" dirty="0"/>
            <a:t>Usuario</a:t>
          </a:r>
        </a:p>
      </dgm:t>
    </dgm:pt>
    <dgm:pt modelId="{BD3E4960-C8FE-4785-A262-0E0FA2935893}" type="parTrans" cxnId="{F0316E0B-D7B0-40D4-AC3F-7788962A8DBF}">
      <dgm:prSet/>
      <dgm:spPr/>
      <dgm:t>
        <a:bodyPr/>
        <a:lstStyle/>
        <a:p>
          <a:endParaRPr lang="es-ES"/>
        </a:p>
      </dgm:t>
    </dgm:pt>
    <dgm:pt modelId="{E70C4928-3EDD-49D4-853E-3EF9174866A6}" type="sibTrans" cxnId="{F0316E0B-D7B0-40D4-AC3F-7788962A8DBF}">
      <dgm:prSet/>
      <dgm:spPr/>
      <dgm:t>
        <a:bodyPr/>
        <a:lstStyle/>
        <a:p>
          <a:endParaRPr lang="es-ES"/>
        </a:p>
      </dgm:t>
    </dgm:pt>
    <dgm:pt modelId="{546640DA-8B9B-4187-9A5A-D49973F9434F}">
      <dgm:prSet phldrT="[Texto]"/>
      <dgm:spPr/>
      <dgm:t>
        <a:bodyPr/>
        <a:lstStyle/>
        <a:p>
          <a:r>
            <a:rPr lang="es-ES" dirty="0"/>
            <a:t>QUÉ</a:t>
          </a:r>
        </a:p>
      </dgm:t>
    </dgm:pt>
    <dgm:pt modelId="{06CB7727-3380-4379-831B-57685B18A7C8}" type="parTrans" cxnId="{F50EBE35-54C9-4050-AFBE-DFD6490BA9C7}">
      <dgm:prSet/>
      <dgm:spPr/>
      <dgm:t>
        <a:bodyPr/>
        <a:lstStyle/>
        <a:p>
          <a:endParaRPr lang="es-ES"/>
        </a:p>
      </dgm:t>
    </dgm:pt>
    <dgm:pt modelId="{AD6425EF-9CF1-46DF-8912-BA0E50D8DF17}" type="sibTrans" cxnId="{F50EBE35-54C9-4050-AFBE-DFD6490BA9C7}">
      <dgm:prSet/>
      <dgm:spPr/>
      <dgm:t>
        <a:bodyPr/>
        <a:lstStyle/>
        <a:p>
          <a:endParaRPr lang="es-ES"/>
        </a:p>
      </dgm:t>
    </dgm:pt>
    <dgm:pt modelId="{E188499F-6EF3-45E2-89A8-90148B1DFEE6}">
      <dgm:prSet/>
      <dgm:spPr/>
      <dgm:t>
        <a:bodyPr/>
        <a:lstStyle/>
        <a:p>
          <a:r>
            <a:rPr lang="es-ES" dirty="0"/>
            <a:t>IMPACTOS</a:t>
          </a:r>
        </a:p>
      </dgm:t>
    </dgm:pt>
    <dgm:pt modelId="{C5FE1938-0DC4-4D1F-9EBE-3E538EBBAE61}" type="parTrans" cxnId="{E6E244CF-A3C4-4A7C-952E-44B0EEFD5A34}">
      <dgm:prSet/>
      <dgm:spPr/>
      <dgm:t>
        <a:bodyPr/>
        <a:lstStyle/>
        <a:p>
          <a:endParaRPr lang="es-ES"/>
        </a:p>
      </dgm:t>
    </dgm:pt>
    <dgm:pt modelId="{0CACD7F3-EF57-4586-8390-405C4A049BD4}" type="sibTrans" cxnId="{E6E244CF-A3C4-4A7C-952E-44B0EEFD5A34}">
      <dgm:prSet/>
      <dgm:spPr/>
      <dgm:t>
        <a:bodyPr/>
        <a:lstStyle/>
        <a:p>
          <a:endParaRPr lang="es-ES"/>
        </a:p>
      </dgm:t>
    </dgm:pt>
    <dgm:pt modelId="{89AADCAC-4D55-407B-966E-6CD5D5273A88}">
      <dgm:prSet phldrT="[Texto]" custT="1"/>
      <dgm:spPr/>
      <dgm:t>
        <a:bodyPr/>
        <a:lstStyle/>
        <a:p>
          <a:pPr algn="just"/>
          <a:endParaRPr lang="es-ES" sz="1500" dirty="0"/>
        </a:p>
      </dgm:t>
    </dgm:pt>
    <dgm:pt modelId="{ED8614D5-B15A-421B-B253-64020729A123}" type="parTrans" cxnId="{DCDDF391-31F0-4782-AC9D-8C44F6E0F835}">
      <dgm:prSet/>
      <dgm:spPr/>
      <dgm:t>
        <a:bodyPr/>
        <a:lstStyle/>
        <a:p>
          <a:endParaRPr lang="es-ES"/>
        </a:p>
      </dgm:t>
    </dgm:pt>
    <dgm:pt modelId="{B505A493-398B-4E84-B53F-3B7F3ACB6450}" type="sibTrans" cxnId="{DCDDF391-31F0-4782-AC9D-8C44F6E0F835}">
      <dgm:prSet/>
      <dgm:spPr/>
      <dgm:t>
        <a:bodyPr/>
        <a:lstStyle/>
        <a:p>
          <a:endParaRPr lang="es-ES"/>
        </a:p>
      </dgm:t>
    </dgm:pt>
    <dgm:pt modelId="{AA884888-BECA-49CF-A4B2-443CF58C09E0}">
      <dgm:prSet custT="1"/>
      <dgm:spPr/>
      <dgm:t>
        <a:bodyPr/>
        <a:lstStyle/>
        <a:p>
          <a:r>
            <a:rPr lang="es-ES" sz="1500" dirty="0"/>
            <a:t>Cumplimiento en tiempos de los controles establecidos por el Ministerio de Salud </a:t>
          </a:r>
        </a:p>
      </dgm:t>
    </dgm:pt>
    <dgm:pt modelId="{87F6BF43-7845-4520-9ED0-100A6C475799}" type="parTrans" cxnId="{796E6286-99FE-4155-B2E7-CC5E5A1D25D1}">
      <dgm:prSet/>
      <dgm:spPr/>
      <dgm:t>
        <a:bodyPr/>
        <a:lstStyle/>
        <a:p>
          <a:endParaRPr lang="es-ES"/>
        </a:p>
      </dgm:t>
    </dgm:pt>
    <dgm:pt modelId="{A3CE6F0B-559A-4FEB-96E9-125FFF218FCA}" type="sibTrans" cxnId="{796E6286-99FE-4155-B2E7-CC5E5A1D25D1}">
      <dgm:prSet/>
      <dgm:spPr/>
      <dgm:t>
        <a:bodyPr/>
        <a:lstStyle/>
        <a:p>
          <a:endParaRPr lang="es-ES"/>
        </a:p>
      </dgm:t>
    </dgm:pt>
    <dgm:pt modelId="{FF7D3AA7-8266-4D13-A79B-3E667FA5EA1E}">
      <dgm:prSet custT="1"/>
      <dgm:spPr/>
      <dgm:t>
        <a:bodyPr/>
        <a:lstStyle/>
        <a:p>
          <a:endParaRPr lang="es-ES" sz="1300" dirty="0"/>
        </a:p>
      </dgm:t>
    </dgm:pt>
    <dgm:pt modelId="{D656628F-E97F-489B-86FC-BB8D783FEBFC}" type="parTrans" cxnId="{0DFA64E1-9629-43F8-BC91-DDCC6DBB59B9}">
      <dgm:prSet/>
      <dgm:spPr/>
      <dgm:t>
        <a:bodyPr/>
        <a:lstStyle/>
        <a:p>
          <a:endParaRPr lang="es-ES"/>
        </a:p>
      </dgm:t>
    </dgm:pt>
    <dgm:pt modelId="{25A0EE80-D0A4-4EBA-BA7A-1AF8E7C3E5F6}" type="sibTrans" cxnId="{0DFA64E1-9629-43F8-BC91-DDCC6DBB59B9}">
      <dgm:prSet/>
      <dgm:spPr/>
      <dgm:t>
        <a:bodyPr/>
        <a:lstStyle/>
        <a:p>
          <a:endParaRPr lang="es-ES"/>
        </a:p>
      </dgm:t>
    </dgm:pt>
    <dgm:pt modelId="{84E80ADE-242F-4EB5-981D-9A4940642052}">
      <dgm:prSet custT="1"/>
      <dgm:spPr/>
      <dgm:t>
        <a:bodyPr/>
        <a:lstStyle/>
        <a:p>
          <a:endParaRPr lang="es-ES" sz="1300" dirty="0"/>
        </a:p>
      </dgm:t>
    </dgm:pt>
    <dgm:pt modelId="{6E212FD1-DE91-41A2-9EEE-7A9414A11D1F}" type="parTrans" cxnId="{71E4553B-5839-481C-A1BF-1E98FC358EC4}">
      <dgm:prSet/>
      <dgm:spPr/>
      <dgm:t>
        <a:bodyPr/>
        <a:lstStyle/>
        <a:p>
          <a:endParaRPr lang="es-ES"/>
        </a:p>
      </dgm:t>
    </dgm:pt>
    <dgm:pt modelId="{19AF31B1-1C17-426A-84FF-A5FC9EDB3C4B}" type="sibTrans" cxnId="{71E4553B-5839-481C-A1BF-1E98FC358EC4}">
      <dgm:prSet/>
      <dgm:spPr/>
      <dgm:t>
        <a:bodyPr/>
        <a:lstStyle/>
        <a:p>
          <a:endParaRPr lang="es-ES"/>
        </a:p>
      </dgm:t>
    </dgm:pt>
    <dgm:pt modelId="{2F98036E-6A62-4C7F-ABF9-F8FC27AF3A9C}">
      <dgm:prSet custT="1"/>
      <dgm:spPr/>
      <dgm:t>
        <a:bodyPr/>
        <a:lstStyle/>
        <a:p>
          <a:endParaRPr lang="es-ES" sz="1300" dirty="0"/>
        </a:p>
      </dgm:t>
    </dgm:pt>
    <dgm:pt modelId="{B1B871D6-A074-4A74-844E-05E84092A125}" type="parTrans" cxnId="{97E4F846-47C6-436C-9A43-02E977E40999}">
      <dgm:prSet/>
      <dgm:spPr/>
      <dgm:t>
        <a:bodyPr/>
        <a:lstStyle/>
        <a:p>
          <a:endParaRPr lang="es-ES"/>
        </a:p>
      </dgm:t>
    </dgm:pt>
    <dgm:pt modelId="{165226CA-9407-4A83-B825-A3F6E24CA310}" type="sibTrans" cxnId="{97E4F846-47C6-436C-9A43-02E977E40999}">
      <dgm:prSet/>
      <dgm:spPr/>
      <dgm:t>
        <a:bodyPr/>
        <a:lstStyle/>
        <a:p>
          <a:endParaRPr lang="es-ES"/>
        </a:p>
      </dgm:t>
    </dgm:pt>
    <dgm:pt modelId="{E7EDC845-522A-41B9-A42F-BF6B8314F88B}">
      <dgm:prSet phldrT="[Texto]" custT="1"/>
      <dgm:spPr/>
      <dgm:t>
        <a:bodyPr/>
        <a:lstStyle/>
        <a:p>
          <a:r>
            <a:rPr lang="es-ES" sz="1600" dirty="0"/>
            <a:t>Detallar cantidades y fechas de vencimiento para todos los productos.</a:t>
          </a:r>
        </a:p>
      </dgm:t>
    </dgm:pt>
    <dgm:pt modelId="{EEF9CFC7-B32A-48CB-BE72-93B25FFFC0F9}" type="parTrans" cxnId="{E01E83CB-3FB7-4722-8E96-3CC662719298}">
      <dgm:prSet/>
      <dgm:spPr/>
      <dgm:t>
        <a:bodyPr/>
        <a:lstStyle/>
        <a:p>
          <a:endParaRPr lang="es-ES"/>
        </a:p>
      </dgm:t>
    </dgm:pt>
    <dgm:pt modelId="{EDDAB977-8AAF-4B01-8130-D3A6457231DB}" type="sibTrans" cxnId="{E01E83CB-3FB7-4722-8E96-3CC662719298}">
      <dgm:prSet/>
      <dgm:spPr/>
      <dgm:t>
        <a:bodyPr/>
        <a:lstStyle/>
        <a:p>
          <a:endParaRPr lang="es-ES"/>
        </a:p>
      </dgm:t>
    </dgm:pt>
    <dgm:pt modelId="{E55F1FCA-0F16-4D26-A7DB-0B94B1AE2B9B}">
      <dgm:prSet custT="1"/>
      <dgm:spPr/>
      <dgm:t>
        <a:bodyPr/>
        <a:lstStyle/>
        <a:p>
          <a:endParaRPr lang="es-ES" sz="1300" dirty="0"/>
        </a:p>
      </dgm:t>
    </dgm:pt>
    <dgm:pt modelId="{B85209F8-F4EB-455D-A11A-4F62EE2714BA}" type="parTrans" cxnId="{87F83931-6FFF-494E-9FBA-8F5952326D9F}">
      <dgm:prSet/>
      <dgm:spPr/>
      <dgm:t>
        <a:bodyPr/>
        <a:lstStyle/>
        <a:p>
          <a:endParaRPr lang="es-CO"/>
        </a:p>
      </dgm:t>
    </dgm:pt>
    <dgm:pt modelId="{B2D3B6D5-0825-42D2-AD49-38D456F63789}" type="sibTrans" cxnId="{87F83931-6FFF-494E-9FBA-8F5952326D9F}">
      <dgm:prSet/>
      <dgm:spPr/>
      <dgm:t>
        <a:bodyPr/>
        <a:lstStyle/>
        <a:p>
          <a:endParaRPr lang="es-CO"/>
        </a:p>
      </dgm:t>
    </dgm:pt>
    <dgm:pt modelId="{042B52A5-DE29-463A-B591-FC9A0A335129}">
      <dgm:prSet custT="1"/>
      <dgm:spPr/>
      <dgm:t>
        <a:bodyPr/>
        <a:lstStyle/>
        <a:p>
          <a:r>
            <a:rPr lang="es-ES" sz="1500" dirty="0"/>
            <a:t>Mayor orden en el manejo de los inventarios en las ambulancias</a:t>
          </a:r>
        </a:p>
      </dgm:t>
    </dgm:pt>
    <dgm:pt modelId="{0A225BA0-8662-4338-B650-2F1D864F0A1F}" type="parTrans" cxnId="{9DED4240-0B09-4F85-95C4-1CD2231B86C6}">
      <dgm:prSet/>
      <dgm:spPr/>
      <dgm:t>
        <a:bodyPr/>
        <a:lstStyle/>
        <a:p>
          <a:endParaRPr lang="es-CO"/>
        </a:p>
      </dgm:t>
    </dgm:pt>
    <dgm:pt modelId="{89DA0F86-EB1C-4B7C-898B-F9E918B65840}" type="sibTrans" cxnId="{9DED4240-0B09-4F85-95C4-1CD2231B86C6}">
      <dgm:prSet/>
      <dgm:spPr/>
      <dgm:t>
        <a:bodyPr/>
        <a:lstStyle/>
        <a:p>
          <a:endParaRPr lang="es-CO"/>
        </a:p>
      </dgm:t>
    </dgm:pt>
    <dgm:pt modelId="{6EBFB28F-D351-4097-80D8-5BA650E4CC8F}">
      <dgm:prSet phldrT="[Texto]" custT="1"/>
      <dgm:spPr/>
      <dgm:t>
        <a:bodyPr/>
        <a:lstStyle/>
        <a:p>
          <a:r>
            <a:rPr lang="es-ES" sz="1600" dirty="0"/>
            <a:t>Facilitar el desarrollo de este proceso.</a:t>
          </a:r>
        </a:p>
      </dgm:t>
    </dgm:pt>
    <dgm:pt modelId="{F7744CAB-9205-48D0-8483-77482AD3961C}" type="parTrans" cxnId="{5F2003E7-87ED-48D0-AB97-4978F5BA03C2}">
      <dgm:prSet/>
      <dgm:spPr/>
      <dgm:t>
        <a:bodyPr/>
        <a:lstStyle/>
        <a:p>
          <a:endParaRPr lang="es-CO"/>
        </a:p>
      </dgm:t>
    </dgm:pt>
    <dgm:pt modelId="{19D7667D-ED91-4F05-A72C-BF4E3A11520E}" type="sibTrans" cxnId="{5F2003E7-87ED-48D0-AB97-4978F5BA03C2}">
      <dgm:prSet/>
      <dgm:spPr/>
      <dgm:t>
        <a:bodyPr/>
        <a:lstStyle/>
        <a:p>
          <a:endParaRPr lang="es-CO"/>
        </a:p>
      </dgm:t>
    </dgm:pt>
    <dgm:pt modelId="{5C326B67-E3F6-4DE6-8CC6-5C669261C568}" type="pres">
      <dgm:prSet presAssocID="{EBBC0F2E-7046-4D1F-8051-F9A8D45E9390}" presName="Name0" presStyleCnt="0">
        <dgm:presLayoutVars>
          <dgm:dir/>
          <dgm:animLvl val="lvl"/>
          <dgm:resizeHandles val="exact"/>
        </dgm:presLayoutVars>
      </dgm:prSet>
      <dgm:spPr/>
    </dgm:pt>
    <dgm:pt modelId="{6BD7537D-E1EB-4110-A237-1CE83323CC51}" type="pres">
      <dgm:prSet presAssocID="{EBBC0F2E-7046-4D1F-8051-F9A8D45E9390}" presName="tSp" presStyleCnt="0"/>
      <dgm:spPr/>
    </dgm:pt>
    <dgm:pt modelId="{BD29C324-A929-4AA7-9230-42224190B0A9}" type="pres">
      <dgm:prSet presAssocID="{EBBC0F2E-7046-4D1F-8051-F9A8D45E9390}" presName="bSp" presStyleCnt="0"/>
      <dgm:spPr/>
    </dgm:pt>
    <dgm:pt modelId="{52F2109D-F192-4989-9723-AFC9EE51090A}" type="pres">
      <dgm:prSet presAssocID="{EBBC0F2E-7046-4D1F-8051-F9A8D45E9390}" presName="process" presStyleCnt="0"/>
      <dgm:spPr/>
    </dgm:pt>
    <dgm:pt modelId="{CE2F989B-53DC-4D97-A878-F2382674640E}" type="pres">
      <dgm:prSet presAssocID="{B56B8C76-257F-483A-8046-8523ED9752E0}" presName="composite1" presStyleCnt="0"/>
      <dgm:spPr/>
    </dgm:pt>
    <dgm:pt modelId="{3DAE138D-622B-45DC-A4C2-0FC380EE629D}" type="pres">
      <dgm:prSet presAssocID="{B56B8C76-257F-483A-8046-8523ED9752E0}" presName="dummyNode1" presStyleLbl="node1" presStyleIdx="0" presStyleCnt="4"/>
      <dgm:spPr/>
    </dgm:pt>
    <dgm:pt modelId="{53535D65-1EEF-4689-8415-5C4823FA3587}" type="pres">
      <dgm:prSet presAssocID="{B56B8C76-257F-483A-8046-8523ED9752E0}" presName="childNode1" presStyleLbl="bgAcc1" presStyleIdx="0" presStyleCnt="4">
        <dgm:presLayoutVars>
          <dgm:bulletEnabled val="1"/>
        </dgm:presLayoutVars>
      </dgm:prSet>
      <dgm:spPr/>
    </dgm:pt>
    <dgm:pt modelId="{49D3F270-92A3-43A2-94E3-67E3A56B7165}" type="pres">
      <dgm:prSet presAssocID="{B56B8C76-257F-483A-8046-8523ED9752E0}" presName="childNode1tx" presStyleLbl="bgAcc1" presStyleIdx="0" presStyleCnt="4">
        <dgm:presLayoutVars>
          <dgm:bulletEnabled val="1"/>
        </dgm:presLayoutVars>
      </dgm:prSet>
      <dgm:spPr/>
    </dgm:pt>
    <dgm:pt modelId="{06EA58A0-6AEA-44FE-BE16-6DFE78AB91EF}" type="pres">
      <dgm:prSet presAssocID="{B56B8C76-257F-483A-8046-8523ED9752E0}" presName="parentNode1" presStyleLbl="node1" presStyleIdx="0" presStyleCnt="4" custLinFactNeighborY="28758">
        <dgm:presLayoutVars>
          <dgm:chMax val="1"/>
          <dgm:bulletEnabled val="1"/>
        </dgm:presLayoutVars>
      </dgm:prSet>
      <dgm:spPr/>
    </dgm:pt>
    <dgm:pt modelId="{AC8DA223-2B17-4ED8-A4AC-6CDE7B02D52E}" type="pres">
      <dgm:prSet presAssocID="{B56B8C76-257F-483A-8046-8523ED9752E0}" presName="connSite1" presStyleCnt="0"/>
      <dgm:spPr/>
    </dgm:pt>
    <dgm:pt modelId="{BC0BA892-C70C-462B-8678-A00B53EE2E7A}" type="pres">
      <dgm:prSet presAssocID="{7A81B526-6B11-43E4-AA9C-91D8C759B730}" presName="Name9" presStyleLbl="sibTrans2D1" presStyleIdx="0" presStyleCnt="3"/>
      <dgm:spPr/>
    </dgm:pt>
    <dgm:pt modelId="{75B20EAF-BCDD-4317-98F2-41669F339E7C}" type="pres">
      <dgm:prSet presAssocID="{A389AF2B-242D-4412-BD66-9C828FB7E152}" presName="composite2" presStyleCnt="0"/>
      <dgm:spPr/>
    </dgm:pt>
    <dgm:pt modelId="{AF22036E-5F30-47EF-B80D-E9D6C7BEB66D}" type="pres">
      <dgm:prSet presAssocID="{A389AF2B-242D-4412-BD66-9C828FB7E152}" presName="dummyNode2" presStyleLbl="node1" presStyleIdx="0" presStyleCnt="4"/>
      <dgm:spPr/>
    </dgm:pt>
    <dgm:pt modelId="{6EBDC700-D123-4640-AE54-00248844D203}" type="pres">
      <dgm:prSet presAssocID="{A389AF2B-242D-4412-BD66-9C828FB7E152}" presName="childNode2" presStyleLbl="bgAcc1" presStyleIdx="1" presStyleCnt="4" custScaleX="73637" custScaleY="79068">
        <dgm:presLayoutVars>
          <dgm:bulletEnabled val="1"/>
        </dgm:presLayoutVars>
      </dgm:prSet>
      <dgm:spPr/>
    </dgm:pt>
    <dgm:pt modelId="{73360CF9-C68E-4820-9610-FBBB1DBF7EE5}" type="pres">
      <dgm:prSet presAssocID="{A389AF2B-242D-4412-BD66-9C828FB7E152}" presName="childNode2tx" presStyleLbl="bgAcc1" presStyleIdx="1" presStyleCnt="4">
        <dgm:presLayoutVars>
          <dgm:bulletEnabled val="1"/>
        </dgm:presLayoutVars>
      </dgm:prSet>
      <dgm:spPr/>
    </dgm:pt>
    <dgm:pt modelId="{02601AD7-AD6D-43BC-89DD-7A375109D89B}" type="pres">
      <dgm:prSet presAssocID="{A389AF2B-242D-4412-BD66-9C828FB7E152}" presName="parentNode2" presStyleLbl="node1" presStyleIdx="1" presStyleCnt="4" custLinFactNeighborY="-32333">
        <dgm:presLayoutVars>
          <dgm:chMax val="0"/>
          <dgm:bulletEnabled val="1"/>
        </dgm:presLayoutVars>
      </dgm:prSet>
      <dgm:spPr/>
    </dgm:pt>
    <dgm:pt modelId="{DF60D712-B8C0-4076-B914-C433DCDC2115}" type="pres">
      <dgm:prSet presAssocID="{A389AF2B-242D-4412-BD66-9C828FB7E152}" presName="connSite2" presStyleCnt="0"/>
      <dgm:spPr/>
    </dgm:pt>
    <dgm:pt modelId="{AAEA2C8E-2BFC-4946-87AF-96141C2EBAED}" type="pres">
      <dgm:prSet presAssocID="{DEC51881-4A36-4A11-A453-E6157D2D5442}" presName="Name18" presStyleLbl="sibTrans2D1" presStyleIdx="1" presStyleCnt="3"/>
      <dgm:spPr/>
    </dgm:pt>
    <dgm:pt modelId="{78925871-7E77-4376-9B4F-5C0BE1DD7127}" type="pres">
      <dgm:prSet presAssocID="{E188499F-6EF3-45E2-89A8-90148B1DFEE6}" presName="composite1" presStyleCnt="0"/>
      <dgm:spPr/>
    </dgm:pt>
    <dgm:pt modelId="{37FC9C42-251A-431F-BC25-D38E5DD44004}" type="pres">
      <dgm:prSet presAssocID="{E188499F-6EF3-45E2-89A8-90148B1DFEE6}" presName="dummyNode1" presStyleLbl="node1" presStyleIdx="1" presStyleCnt="4"/>
      <dgm:spPr/>
    </dgm:pt>
    <dgm:pt modelId="{DC27054A-FFAA-4E91-A54E-D1B8BF151029}" type="pres">
      <dgm:prSet presAssocID="{E188499F-6EF3-45E2-89A8-90148B1DFEE6}" presName="childNode1" presStyleLbl="bgAcc1" presStyleIdx="2" presStyleCnt="4" custScaleX="122378">
        <dgm:presLayoutVars>
          <dgm:bulletEnabled val="1"/>
        </dgm:presLayoutVars>
      </dgm:prSet>
      <dgm:spPr/>
    </dgm:pt>
    <dgm:pt modelId="{F99AF03E-D945-4106-915D-095490216129}" type="pres">
      <dgm:prSet presAssocID="{E188499F-6EF3-45E2-89A8-90148B1DFEE6}" presName="childNode1tx" presStyleLbl="bgAcc1" presStyleIdx="2" presStyleCnt="4">
        <dgm:presLayoutVars>
          <dgm:bulletEnabled val="1"/>
        </dgm:presLayoutVars>
      </dgm:prSet>
      <dgm:spPr/>
    </dgm:pt>
    <dgm:pt modelId="{4FC4747B-FC83-4926-83EC-C45CBFB1AE0E}" type="pres">
      <dgm:prSet presAssocID="{E188499F-6EF3-45E2-89A8-90148B1DFEE6}" presName="parentNode1" presStyleLbl="node1" presStyleIdx="2" presStyleCnt="4" custLinFactNeighborX="-4296" custLinFactNeighborY="38345">
        <dgm:presLayoutVars>
          <dgm:chMax val="1"/>
          <dgm:bulletEnabled val="1"/>
        </dgm:presLayoutVars>
      </dgm:prSet>
      <dgm:spPr/>
    </dgm:pt>
    <dgm:pt modelId="{68BE0053-AFA7-45CE-B394-6717C1DB9DA1}" type="pres">
      <dgm:prSet presAssocID="{E188499F-6EF3-45E2-89A8-90148B1DFEE6}" presName="connSite1" presStyleCnt="0"/>
      <dgm:spPr/>
    </dgm:pt>
    <dgm:pt modelId="{43C7371B-8F9A-4697-9E35-1211AC4956D8}" type="pres">
      <dgm:prSet presAssocID="{0CACD7F3-EF57-4586-8390-405C4A049BD4}" presName="Name9" presStyleLbl="sibTrans2D1" presStyleIdx="2" presStyleCnt="3"/>
      <dgm:spPr/>
    </dgm:pt>
    <dgm:pt modelId="{7770F877-FB92-4D31-9427-377958E71327}" type="pres">
      <dgm:prSet presAssocID="{546640DA-8B9B-4187-9A5A-D49973F9434F}" presName="composite2" presStyleCnt="0"/>
      <dgm:spPr/>
    </dgm:pt>
    <dgm:pt modelId="{9B2A460F-2AB0-41B6-A0AC-243B9BF13E13}" type="pres">
      <dgm:prSet presAssocID="{546640DA-8B9B-4187-9A5A-D49973F9434F}" presName="dummyNode2" presStyleLbl="node1" presStyleIdx="2" presStyleCnt="4"/>
      <dgm:spPr/>
    </dgm:pt>
    <dgm:pt modelId="{8E8B031D-8770-42E7-A993-54DE23804B7C}" type="pres">
      <dgm:prSet presAssocID="{546640DA-8B9B-4187-9A5A-D49973F9434F}" presName="childNode2" presStyleLbl="bgAcc1" presStyleIdx="3" presStyleCnt="4" custScaleX="114613" custScaleY="118331">
        <dgm:presLayoutVars>
          <dgm:bulletEnabled val="1"/>
        </dgm:presLayoutVars>
      </dgm:prSet>
      <dgm:spPr/>
    </dgm:pt>
    <dgm:pt modelId="{BB58C16F-B365-43B6-8F67-630A75FB4E13}" type="pres">
      <dgm:prSet presAssocID="{546640DA-8B9B-4187-9A5A-D49973F9434F}" presName="childNode2tx" presStyleLbl="bgAcc1" presStyleIdx="3" presStyleCnt="4">
        <dgm:presLayoutVars>
          <dgm:bulletEnabled val="1"/>
        </dgm:presLayoutVars>
      </dgm:prSet>
      <dgm:spPr/>
    </dgm:pt>
    <dgm:pt modelId="{5F8169D7-FE7F-403F-AE18-582389BCBB64}" type="pres">
      <dgm:prSet presAssocID="{546640DA-8B9B-4187-9A5A-D49973F9434F}" presName="parentNode2" presStyleLbl="node1" presStyleIdx="3" presStyleCnt="4" custLinFactNeighborX="355" custLinFactNeighborY="-26827">
        <dgm:presLayoutVars>
          <dgm:chMax val="0"/>
          <dgm:bulletEnabled val="1"/>
        </dgm:presLayoutVars>
      </dgm:prSet>
      <dgm:spPr/>
    </dgm:pt>
    <dgm:pt modelId="{389A059F-CA8C-4A8E-A534-6B902D13C75B}" type="pres">
      <dgm:prSet presAssocID="{546640DA-8B9B-4187-9A5A-D49973F9434F}" presName="connSite2" presStyleCnt="0"/>
      <dgm:spPr/>
    </dgm:pt>
  </dgm:ptLst>
  <dgm:cxnLst>
    <dgm:cxn modelId="{592F1109-3439-409C-A2B0-8B5E932E1AF4}" type="presOf" srcId="{042B52A5-DE29-463A-B591-FC9A0A335129}" destId="{DC27054A-FFAA-4E91-A54E-D1B8BF151029}" srcOrd="0" destOrd="1" presId="urn:microsoft.com/office/officeart/2005/8/layout/hProcess4"/>
    <dgm:cxn modelId="{CF60F40A-A1D9-4F58-AC60-378BB50D0515}" type="presOf" srcId="{84E80ADE-242F-4EB5-981D-9A4940642052}" destId="{DC27054A-FFAA-4E91-A54E-D1B8BF151029}" srcOrd="0" destOrd="4" presId="urn:microsoft.com/office/officeart/2005/8/layout/hProcess4"/>
    <dgm:cxn modelId="{F0316E0B-D7B0-40D4-AC3F-7788962A8DBF}" srcId="{A389AF2B-242D-4412-BD66-9C828FB7E152}" destId="{F37359C2-24DE-4F98-B060-69495CBA0910}" srcOrd="2" destOrd="0" parTransId="{BD3E4960-C8FE-4785-A262-0E0FA2935893}" sibTransId="{E70C4928-3EDD-49D4-853E-3EF9174866A6}"/>
    <dgm:cxn modelId="{FA9A250E-A344-43D2-B669-340285AB24D5}" srcId="{EBBC0F2E-7046-4D1F-8051-F9A8D45E9390}" destId="{B56B8C76-257F-483A-8046-8523ED9752E0}" srcOrd="0" destOrd="0" parTransId="{E73C1903-F2B6-4562-A2E1-23007BF8ACDF}" sibTransId="{7A81B526-6B11-43E4-AA9C-91D8C759B730}"/>
    <dgm:cxn modelId="{DD81A30F-D03F-45E0-B674-A29BA043C74A}" type="presOf" srcId="{2F98036E-6A62-4C7F-ABF9-F8FC27AF3A9C}" destId="{F99AF03E-D945-4106-915D-095490216129}" srcOrd="1" destOrd="3" presId="urn:microsoft.com/office/officeart/2005/8/layout/hProcess4"/>
    <dgm:cxn modelId="{90100313-857D-4ABE-B3EB-7445C577745E}" type="presOf" srcId="{A2F693FE-A76F-4679-AD33-C073B461481C}" destId="{53535D65-1EEF-4689-8415-5C4823FA3587}" srcOrd="0" destOrd="0" presId="urn:microsoft.com/office/officeart/2005/8/layout/hProcess4"/>
    <dgm:cxn modelId="{BF63ED20-197B-466C-96BC-E967BCE486F9}" type="presOf" srcId="{84E80ADE-242F-4EB5-981D-9A4940642052}" destId="{F99AF03E-D945-4106-915D-095490216129}" srcOrd="1" destOrd="4" presId="urn:microsoft.com/office/officeart/2005/8/layout/hProcess4"/>
    <dgm:cxn modelId="{43185F2D-E6BE-46F5-9774-4FB3D0A54C8F}" type="presOf" srcId="{B56B8C76-257F-483A-8046-8523ED9752E0}" destId="{06EA58A0-6AEA-44FE-BE16-6DFE78AB91EF}" srcOrd="0" destOrd="0" presId="urn:microsoft.com/office/officeart/2005/8/layout/hProcess4"/>
    <dgm:cxn modelId="{87F83931-6FFF-494E-9FBA-8F5952326D9F}" srcId="{E188499F-6EF3-45E2-89A8-90148B1DFEE6}" destId="{E55F1FCA-0F16-4D26-A7DB-0B94B1AE2B9B}" srcOrd="0" destOrd="0" parTransId="{B85209F8-F4EB-455D-A11A-4F62EE2714BA}" sibTransId="{B2D3B6D5-0825-42D2-AD49-38D456F63789}"/>
    <dgm:cxn modelId="{F50EBE35-54C9-4050-AFBE-DFD6490BA9C7}" srcId="{EBBC0F2E-7046-4D1F-8051-F9A8D45E9390}" destId="{546640DA-8B9B-4187-9A5A-D49973F9434F}" srcOrd="3" destOrd="0" parTransId="{06CB7727-3380-4379-831B-57685B18A7C8}" sibTransId="{AD6425EF-9CF1-46DF-8912-BA0E50D8DF17}"/>
    <dgm:cxn modelId="{1A37CB37-8EF3-4D98-8D65-9D2BC23BD55A}" type="presOf" srcId="{6EBFB28F-D351-4097-80D8-5BA650E4CC8F}" destId="{BB58C16F-B365-43B6-8F67-630A75FB4E13}" srcOrd="1" destOrd="1" presId="urn:microsoft.com/office/officeart/2005/8/layout/hProcess4"/>
    <dgm:cxn modelId="{71E4553B-5839-481C-A1BF-1E98FC358EC4}" srcId="{E188499F-6EF3-45E2-89A8-90148B1DFEE6}" destId="{84E80ADE-242F-4EB5-981D-9A4940642052}" srcOrd="4" destOrd="0" parTransId="{6E212FD1-DE91-41A2-9EEE-7A9414A11D1F}" sibTransId="{19AF31B1-1C17-426A-84FF-A5FC9EDB3C4B}"/>
    <dgm:cxn modelId="{AAD2FA3B-3B40-498A-B8EF-F39611ADEED2}" type="presOf" srcId="{F37359C2-24DE-4F98-B060-69495CBA0910}" destId="{73360CF9-C68E-4820-9610-FBBB1DBF7EE5}" srcOrd="1" destOrd="2" presId="urn:microsoft.com/office/officeart/2005/8/layout/hProcess4"/>
    <dgm:cxn modelId="{9266AD3C-2DF9-4960-9FDF-3321069C4334}" type="presOf" srcId="{89AADCAC-4D55-407B-966E-6CD5D5273A88}" destId="{73360CF9-C68E-4820-9610-FBBB1DBF7EE5}" srcOrd="1" destOrd="1" presId="urn:microsoft.com/office/officeart/2005/8/layout/hProcess4"/>
    <dgm:cxn modelId="{9DED4240-0B09-4F85-95C4-1CD2231B86C6}" srcId="{E188499F-6EF3-45E2-89A8-90148B1DFEE6}" destId="{042B52A5-DE29-463A-B591-FC9A0A335129}" srcOrd="1" destOrd="0" parTransId="{0A225BA0-8662-4338-B650-2F1D864F0A1F}" sibTransId="{89DA0F86-EB1C-4B7C-898B-F9E918B65840}"/>
    <dgm:cxn modelId="{091E5042-B4A3-4827-8D7C-5EF60F881EEA}" srcId="{B56B8C76-257F-483A-8046-8523ED9752E0}" destId="{A2F693FE-A76F-4679-AD33-C073B461481C}" srcOrd="0" destOrd="0" parTransId="{C4B9137B-5A8F-4D76-AD8B-48F62B24D8B9}" sibTransId="{B1D30A36-744E-4454-A0BB-DB511B92C842}"/>
    <dgm:cxn modelId="{A94C2A43-E7B8-4DDB-BA44-966C186FDC14}" type="presOf" srcId="{E55F1FCA-0F16-4D26-A7DB-0B94B1AE2B9B}" destId="{F99AF03E-D945-4106-915D-095490216129}" srcOrd="1" destOrd="0" presId="urn:microsoft.com/office/officeart/2005/8/layout/hProcess4"/>
    <dgm:cxn modelId="{139E1F44-A827-4C44-91E0-EB2E26784DD0}" type="presOf" srcId="{EBBC0F2E-7046-4D1F-8051-F9A8D45E9390}" destId="{5C326B67-E3F6-4DE6-8CC6-5C669261C568}" srcOrd="0" destOrd="0" presId="urn:microsoft.com/office/officeart/2005/8/layout/hProcess4"/>
    <dgm:cxn modelId="{0179AF64-80FA-4795-B2F1-E0A453B0D9B4}" type="presOf" srcId="{E55F1FCA-0F16-4D26-A7DB-0B94B1AE2B9B}" destId="{DC27054A-FFAA-4E91-A54E-D1B8BF151029}" srcOrd="0" destOrd="0" presId="urn:microsoft.com/office/officeart/2005/8/layout/hProcess4"/>
    <dgm:cxn modelId="{97E4F846-47C6-436C-9A43-02E977E40999}" srcId="{E188499F-6EF3-45E2-89A8-90148B1DFEE6}" destId="{2F98036E-6A62-4C7F-ABF9-F8FC27AF3A9C}" srcOrd="3" destOrd="0" parTransId="{B1B871D6-A074-4A74-844E-05E84092A125}" sibTransId="{165226CA-9407-4A83-B825-A3F6E24CA310}"/>
    <dgm:cxn modelId="{EBB0C84A-2771-4748-8A49-514187E59E8E}" type="presOf" srcId="{DEC51881-4A36-4A11-A453-E6157D2D5442}" destId="{AAEA2C8E-2BFC-4946-87AF-96141C2EBAED}" srcOrd="0" destOrd="0" presId="urn:microsoft.com/office/officeart/2005/8/layout/hProcess4"/>
    <dgm:cxn modelId="{94E4264B-9A72-449B-9913-457E42944F0B}" type="presOf" srcId="{E7EDC845-522A-41B9-A42F-BF6B8314F88B}" destId="{8E8B031D-8770-42E7-A993-54DE23804B7C}" srcOrd="0" destOrd="0" presId="urn:microsoft.com/office/officeart/2005/8/layout/hProcess4"/>
    <dgm:cxn modelId="{8204444D-715D-46E5-B9F8-E234E599CF11}" type="presOf" srcId="{FF7D3AA7-8266-4D13-A79B-3E667FA5EA1E}" destId="{F99AF03E-D945-4106-915D-095490216129}" srcOrd="1" destOrd="5" presId="urn:microsoft.com/office/officeart/2005/8/layout/hProcess4"/>
    <dgm:cxn modelId="{529AB86D-6056-41AA-9C41-44FDA0AAD9B0}" type="presOf" srcId="{44025E99-B412-4FC9-8D13-1AC842AC121E}" destId="{73360CF9-C68E-4820-9610-FBBB1DBF7EE5}" srcOrd="1" destOrd="0" presId="urn:microsoft.com/office/officeart/2005/8/layout/hProcess4"/>
    <dgm:cxn modelId="{FFE79F4F-BD50-49CB-B873-45F045033F86}" type="presOf" srcId="{AA884888-BECA-49CF-A4B2-443CF58C09E0}" destId="{F99AF03E-D945-4106-915D-095490216129}" srcOrd="1" destOrd="2" presId="urn:microsoft.com/office/officeart/2005/8/layout/hProcess4"/>
    <dgm:cxn modelId="{4A837077-FA17-4656-B6BB-94646530D023}" type="presOf" srcId="{6EBFB28F-D351-4097-80D8-5BA650E4CC8F}" destId="{8E8B031D-8770-42E7-A993-54DE23804B7C}" srcOrd="0" destOrd="1" presId="urn:microsoft.com/office/officeart/2005/8/layout/hProcess4"/>
    <dgm:cxn modelId="{09F49182-CE8A-4BAE-BF73-AEFDD00AB5B4}" type="presOf" srcId="{44025E99-B412-4FC9-8D13-1AC842AC121E}" destId="{6EBDC700-D123-4640-AE54-00248844D203}" srcOrd="0" destOrd="0" presId="urn:microsoft.com/office/officeart/2005/8/layout/hProcess4"/>
    <dgm:cxn modelId="{796E6286-99FE-4155-B2E7-CC5E5A1D25D1}" srcId="{E188499F-6EF3-45E2-89A8-90148B1DFEE6}" destId="{AA884888-BECA-49CF-A4B2-443CF58C09E0}" srcOrd="2" destOrd="0" parTransId="{87F6BF43-7845-4520-9ED0-100A6C475799}" sibTransId="{A3CE6F0B-559A-4FEB-96E9-125FFF218FCA}"/>
    <dgm:cxn modelId="{CB5FD589-350A-49A9-B021-7548B6DFF5FA}" type="presOf" srcId="{546640DA-8B9B-4187-9A5A-D49973F9434F}" destId="{5F8169D7-FE7F-403F-AE18-582389BCBB64}" srcOrd="0" destOrd="0" presId="urn:microsoft.com/office/officeart/2005/8/layout/hProcess4"/>
    <dgm:cxn modelId="{DCDDF391-31F0-4782-AC9D-8C44F6E0F835}" srcId="{A389AF2B-242D-4412-BD66-9C828FB7E152}" destId="{89AADCAC-4D55-407B-966E-6CD5D5273A88}" srcOrd="1" destOrd="0" parTransId="{ED8614D5-B15A-421B-B253-64020729A123}" sibTransId="{B505A493-398B-4E84-B53F-3B7F3ACB6450}"/>
    <dgm:cxn modelId="{6EA82C94-410C-414D-99C7-D0E99AEABC5C}" type="presOf" srcId="{042B52A5-DE29-463A-B591-FC9A0A335129}" destId="{F99AF03E-D945-4106-915D-095490216129}" srcOrd="1" destOrd="1" presId="urn:microsoft.com/office/officeart/2005/8/layout/hProcess4"/>
    <dgm:cxn modelId="{747C569F-E155-47F1-B4BF-DA3586758789}" type="presOf" srcId="{A389AF2B-242D-4412-BD66-9C828FB7E152}" destId="{02601AD7-AD6D-43BC-89DD-7A375109D89B}" srcOrd="0" destOrd="0" presId="urn:microsoft.com/office/officeart/2005/8/layout/hProcess4"/>
    <dgm:cxn modelId="{E4E287A5-E0C6-480D-805D-DD000E888832}" type="presOf" srcId="{7A81B526-6B11-43E4-AA9C-91D8C759B730}" destId="{BC0BA892-C70C-462B-8678-A00B53EE2E7A}" srcOrd="0" destOrd="0" presId="urn:microsoft.com/office/officeart/2005/8/layout/hProcess4"/>
    <dgm:cxn modelId="{6ED878A9-0A64-4391-9588-26685D322BF5}" type="presOf" srcId="{AA884888-BECA-49CF-A4B2-443CF58C09E0}" destId="{DC27054A-FFAA-4E91-A54E-D1B8BF151029}" srcOrd="0" destOrd="2" presId="urn:microsoft.com/office/officeart/2005/8/layout/hProcess4"/>
    <dgm:cxn modelId="{A65B27AA-C5C7-42ED-84D2-9910AB3179F8}" type="presOf" srcId="{FF7D3AA7-8266-4D13-A79B-3E667FA5EA1E}" destId="{DC27054A-FFAA-4E91-A54E-D1B8BF151029}" srcOrd="0" destOrd="5" presId="urn:microsoft.com/office/officeart/2005/8/layout/hProcess4"/>
    <dgm:cxn modelId="{B8F24FB2-7856-42A0-9B01-30FE3203B046}" type="presOf" srcId="{2F98036E-6A62-4C7F-ABF9-F8FC27AF3A9C}" destId="{DC27054A-FFAA-4E91-A54E-D1B8BF151029}" srcOrd="0" destOrd="3" presId="urn:microsoft.com/office/officeart/2005/8/layout/hProcess4"/>
    <dgm:cxn modelId="{BAA67AB5-3DF1-42E1-9ACF-88FC73B872B9}" type="presOf" srcId="{A2F693FE-A76F-4679-AD33-C073B461481C}" destId="{49D3F270-92A3-43A2-94E3-67E3A56B7165}" srcOrd="1" destOrd="0" presId="urn:microsoft.com/office/officeart/2005/8/layout/hProcess4"/>
    <dgm:cxn modelId="{E01E83CB-3FB7-4722-8E96-3CC662719298}" srcId="{546640DA-8B9B-4187-9A5A-D49973F9434F}" destId="{E7EDC845-522A-41B9-A42F-BF6B8314F88B}" srcOrd="0" destOrd="0" parTransId="{EEF9CFC7-B32A-48CB-BE72-93B25FFFC0F9}" sibTransId="{EDDAB977-8AAF-4B01-8130-D3A6457231DB}"/>
    <dgm:cxn modelId="{240532CD-DAAC-425E-877E-D913D684EB79}" type="presOf" srcId="{F37359C2-24DE-4F98-B060-69495CBA0910}" destId="{6EBDC700-D123-4640-AE54-00248844D203}" srcOrd="0" destOrd="2" presId="urn:microsoft.com/office/officeart/2005/8/layout/hProcess4"/>
    <dgm:cxn modelId="{4E71D2CE-28F9-4998-B826-5346E2D59047}" type="presOf" srcId="{89AADCAC-4D55-407B-966E-6CD5D5273A88}" destId="{6EBDC700-D123-4640-AE54-00248844D203}" srcOrd="0" destOrd="1" presId="urn:microsoft.com/office/officeart/2005/8/layout/hProcess4"/>
    <dgm:cxn modelId="{F8A830CF-BF08-4DE8-A2A0-84DA9144E040}" srcId="{EBBC0F2E-7046-4D1F-8051-F9A8D45E9390}" destId="{A389AF2B-242D-4412-BD66-9C828FB7E152}" srcOrd="1" destOrd="0" parTransId="{4CFE8E8A-1C4A-4CE1-899B-EB3FE614A296}" sibTransId="{DEC51881-4A36-4A11-A453-E6157D2D5442}"/>
    <dgm:cxn modelId="{E6E244CF-A3C4-4A7C-952E-44B0EEFD5A34}" srcId="{EBBC0F2E-7046-4D1F-8051-F9A8D45E9390}" destId="{E188499F-6EF3-45E2-89A8-90148B1DFEE6}" srcOrd="2" destOrd="0" parTransId="{C5FE1938-0DC4-4D1F-9EBE-3E538EBBAE61}" sibTransId="{0CACD7F3-EF57-4586-8390-405C4A049BD4}"/>
    <dgm:cxn modelId="{4ED8ECD0-35AF-463F-BC86-47F8D39387EF}" type="presOf" srcId="{0CACD7F3-EF57-4586-8390-405C4A049BD4}" destId="{43C7371B-8F9A-4697-9E35-1211AC4956D8}" srcOrd="0" destOrd="0" presId="urn:microsoft.com/office/officeart/2005/8/layout/hProcess4"/>
    <dgm:cxn modelId="{0DFA64E1-9629-43F8-BC91-DDCC6DBB59B9}" srcId="{E188499F-6EF3-45E2-89A8-90148B1DFEE6}" destId="{FF7D3AA7-8266-4D13-A79B-3E667FA5EA1E}" srcOrd="5" destOrd="0" parTransId="{D656628F-E97F-489B-86FC-BB8D783FEBFC}" sibTransId="{25A0EE80-D0A4-4EBA-BA7A-1AF8E7C3E5F6}"/>
    <dgm:cxn modelId="{E3C158E6-FA1F-4E26-897D-255EC119D119}" srcId="{A389AF2B-242D-4412-BD66-9C828FB7E152}" destId="{44025E99-B412-4FC9-8D13-1AC842AC121E}" srcOrd="0" destOrd="0" parTransId="{A2B361AC-6613-43E2-9422-7A40897CEF7E}" sibTransId="{8AF32978-0C57-4465-8493-6C731562C0A5}"/>
    <dgm:cxn modelId="{5F2003E7-87ED-48D0-AB97-4978F5BA03C2}" srcId="{546640DA-8B9B-4187-9A5A-D49973F9434F}" destId="{6EBFB28F-D351-4097-80D8-5BA650E4CC8F}" srcOrd="1" destOrd="0" parTransId="{F7744CAB-9205-48D0-8483-77482AD3961C}" sibTransId="{19D7667D-ED91-4F05-A72C-BF4E3A11520E}"/>
    <dgm:cxn modelId="{0E9517F2-285D-4FB9-9593-1C64BE6CFE65}" type="presOf" srcId="{E188499F-6EF3-45E2-89A8-90148B1DFEE6}" destId="{4FC4747B-FC83-4926-83EC-C45CBFB1AE0E}" srcOrd="0" destOrd="0" presId="urn:microsoft.com/office/officeart/2005/8/layout/hProcess4"/>
    <dgm:cxn modelId="{E6C5E1F8-18F4-4357-838C-DC5E06EF740C}" type="presOf" srcId="{E7EDC845-522A-41B9-A42F-BF6B8314F88B}" destId="{BB58C16F-B365-43B6-8F67-630A75FB4E13}" srcOrd="1" destOrd="0" presId="urn:microsoft.com/office/officeart/2005/8/layout/hProcess4"/>
    <dgm:cxn modelId="{7B47F4BD-CB5E-4E5D-9BBF-27BDC66A1555}" type="presParOf" srcId="{5C326B67-E3F6-4DE6-8CC6-5C669261C568}" destId="{6BD7537D-E1EB-4110-A237-1CE83323CC51}" srcOrd="0" destOrd="0" presId="urn:microsoft.com/office/officeart/2005/8/layout/hProcess4"/>
    <dgm:cxn modelId="{C14FE403-939C-4FFA-9AF1-DBC6202F83C5}" type="presParOf" srcId="{5C326B67-E3F6-4DE6-8CC6-5C669261C568}" destId="{BD29C324-A929-4AA7-9230-42224190B0A9}" srcOrd="1" destOrd="0" presId="urn:microsoft.com/office/officeart/2005/8/layout/hProcess4"/>
    <dgm:cxn modelId="{367A9F9C-70B2-49D8-92E5-B4BDF1005237}" type="presParOf" srcId="{5C326B67-E3F6-4DE6-8CC6-5C669261C568}" destId="{52F2109D-F192-4989-9723-AFC9EE51090A}" srcOrd="2" destOrd="0" presId="urn:microsoft.com/office/officeart/2005/8/layout/hProcess4"/>
    <dgm:cxn modelId="{742CC100-D658-4B76-8B9C-5D6571E11037}" type="presParOf" srcId="{52F2109D-F192-4989-9723-AFC9EE51090A}" destId="{CE2F989B-53DC-4D97-A878-F2382674640E}" srcOrd="0" destOrd="0" presId="urn:microsoft.com/office/officeart/2005/8/layout/hProcess4"/>
    <dgm:cxn modelId="{170B53BB-F120-420B-838E-C396DDE4620D}" type="presParOf" srcId="{CE2F989B-53DC-4D97-A878-F2382674640E}" destId="{3DAE138D-622B-45DC-A4C2-0FC380EE629D}" srcOrd="0" destOrd="0" presId="urn:microsoft.com/office/officeart/2005/8/layout/hProcess4"/>
    <dgm:cxn modelId="{CFF0EB46-6780-4B74-AE78-C5A15DC8BC42}" type="presParOf" srcId="{CE2F989B-53DC-4D97-A878-F2382674640E}" destId="{53535D65-1EEF-4689-8415-5C4823FA3587}" srcOrd="1" destOrd="0" presId="urn:microsoft.com/office/officeart/2005/8/layout/hProcess4"/>
    <dgm:cxn modelId="{B0BCC9D6-12B0-4D51-A3C3-927291322CDD}" type="presParOf" srcId="{CE2F989B-53DC-4D97-A878-F2382674640E}" destId="{49D3F270-92A3-43A2-94E3-67E3A56B7165}" srcOrd="2" destOrd="0" presId="urn:microsoft.com/office/officeart/2005/8/layout/hProcess4"/>
    <dgm:cxn modelId="{C4680DED-2CA9-416D-845E-E74704056EE3}" type="presParOf" srcId="{CE2F989B-53DC-4D97-A878-F2382674640E}" destId="{06EA58A0-6AEA-44FE-BE16-6DFE78AB91EF}" srcOrd="3" destOrd="0" presId="urn:microsoft.com/office/officeart/2005/8/layout/hProcess4"/>
    <dgm:cxn modelId="{2E1F6AB7-17DA-41F8-831E-CA56414CE366}" type="presParOf" srcId="{CE2F989B-53DC-4D97-A878-F2382674640E}" destId="{AC8DA223-2B17-4ED8-A4AC-6CDE7B02D52E}" srcOrd="4" destOrd="0" presId="urn:microsoft.com/office/officeart/2005/8/layout/hProcess4"/>
    <dgm:cxn modelId="{E1AD855E-7B21-4B2C-879C-D4C8BF5C6398}" type="presParOf" srcId="{52F2109D-F192-4989-9723-AFC9EE51090A}" destId="{BC0BA892-C70C-462B-8678-A00B53EE2E7A}" srcOrd="1" destOrd="0" presId="urn:microsoft.com/office/officeart/2005/8/layout/hProcess4"/>
    <dgm:cxn modelId="{9EB76F00-95DB-4B6D-8F7A-74EDDA908B3C}" type="presParOf" srcId="{52F2109D-F192-4989-9723-AFC9EE51090A}" destId="{75B20EAF-BCDD-4317-98F2-41669F339E7C}" srcOrd="2" destOrd="0" presId="urn:microsoft.com/office/officeart/2005/8/layout/hProcess4"/>
    <dgm:cxn modelId="{EAD7F719-4AD2-4278-AE55-CA3A59658815}" type="presParOf" srcId="{75B20EAF-BCDD-4317-98F2-41669F339E7C}" destId="{AF22036E-5F30-47EF-B80D-E9D6C7BEB66D}" srcOrd="0" destOrd="0" presId="urn:microsoft.com/office/officeart/2005/8/layout/hProcess4"/>
    <dgm:cxn modelId="{17EA5788-CBEB-411C-801E-A339E29BFFD9}" type="presParOf" srcId="{75B20EAF-BCDD-4317-98F2-41669F339E7C}" destId="{6EBDC700-D123-4640-AE54-00248844D203}" srcOrd="1" destOrd="0" presId="urn:microsoft.com/office/officeart/2005/8/layout/hProcess4"/>
    <dgm:cxn modelId="{683BA276-BF00-4B67-91FD-1D06496A82FB}" type="presParOf" srcId="{75B20EAF-BCDD-4317-98F2-41669F339E7C}" destId="{73360CF9-C68E-4820-9610-FBBB1DBF7EE5}" srcOrd="2" destOrd="0" presId="urn:microsoft.com/office/officeart/2005/8/layout/hProcess4"/>
    <dgm:cxn modelId="{840FE258-9E4A-4831-A4B1-2F3B6856FC5C}" type="presParOf" srcId="{75B20EAF-BCDD-4317-98F2-41669F339E7C}" destId="{02601AD7-AD6D-43BC-89DD-7A375109D89B}" srcOrd="3" destOrd="0" presId="urn:microsoft.com/office/officeart/2005/8/layout/hProcess4"/>
    <dgm:cxn modelId="{DAF15438-BD4D-43C1-A97E-5AE29F1FBE05}" type="presParOf" srcId="{75B20EAF-BCDD-4317-98F2-41669F339E7C}" destId="{DF60D712-B8C0-4076-B914-C433DCDC2115}" srcOrd="4" destOrd="0" presId="urn:microsoft.com/office/officeart/2005/8/layout/hProcess4"/>
    <dgm:cxn modelId="{167B355D-6A53-4CCA-B056-1983C88B110B}" type="presParOf" srcId="{52F2109D-F192-4989-9723-AFC9EE51090A}" destId="{AAEA2C8E-2BFC-4946-87AF-96141C2EBAED}" srcOrd="3" destOrd="0" presId="urn:microsoft.com/office/officeart/2005/8/layout/hProcess4"/>
    <dgm:cxn modelId="{3FE5E548-1C52-4394-955A-1BEBC16CC203}" type="presParOf" srcId="{52F2109D-F192-4989-9723-AFC9EE51090A}" destId="{78925871-7E77-4376-9B4F-5C0BE1DD7127}" srcOrd="4" destOrd="0" presId="urn:microsoft.com/office/officeart/2005/8/layout/hProcess4"/>
    <dgm:cxn modelId="{C35AB335-5E6B-463B-910B-7D819C5A14E5}" type="presParOf" srcId="{78925871-7E77-4376-9B4F-5C0BE1DD7127}" destId="{37FC9C42-251A-431F-BC25-D38E5DD44004}" srcOrd="0" destOrd="0" presId="urn:microsoft.com/office/officeart/2005/8/layout/hProcess4"/>
    <dgm:cxn modelId="{53A588F9-4E4C-4F16-B63C-8B7EBFCFF090}" type="presParOf" srcId="{78925871-7E77-4376-9B4F-5C0BE1DD7127}" destId="{DC27054A-FFAA-4E91-A54E-D1B8BF151029}" srcOrd="1" destOrd="0" presId="urn:microsoft.com/office/officeart/2005/8/layout/hProcess4"/>
    <dgm:cxn modelId="{E8997092-988D-4A9E-83E2-4A07B997FFB4}" type="presParOf" srcId="{78925871-7E77-4376-9B4F-5C0BE1DD7127}" destId="{F99AF03E-D945-4106-915D-095490216129}" srcOrd="2" destOrd="0" presId="urn:microsoft.com/office/officeart/2005/8/layout/hProcess4"/>
    <dgm:cxn modelId="{B86108DF-E0C3-4F5D-A0DB-DF9124F911D7}" type="presParOf" srcId="{78925871-7E77-4376-9B4F-5C0BE1DD7127}" destId="{4FC4747B-FC83-4926-83EC-C45CBFB1AE0E}" srcOrd="3" destOrd="0" presId="urn:microsoft.com/office/officeart/2005/8/layout/hProcess4"/>
    <dgm:cxn modelId="{A76A64E6-527E-4DF7-80FB-3159D028D5FB}" type="presParOf" srcId="{78925871-7E77-4376-9B4F-5C0BE1DD7127}" destId="{68BE0053-AFA7-45CE-B394-6717C1DB9DA1}" srcOrd="4" destOrd="0" presId="urn:microsoft.com/office/officeart/2005/8/layout/hProcess4"/>
    <dgm:cxn modelId="{8C4E0624-304F-4C68-97AB-AA351A2555BE}" type="presParOf" srcId="{52F2109D-F192-4989-9723-AFC9EE51090A}" destId="{43C7371B-8F9A-4697-9E35-1211AC4956D8}" srcOrd="5" destOrd="0" presId="urn:microsoft.com/office/officeart/2005/8/layout/hProcess4"/>
    <dgm:cxn modelId="{5C8A68DB-141E-42C7-B5E8-0ED77035A70F}" type="presParOf" srcId="{52F2109D-F192-4989-9723-AFC9EE51090A}" destId="{7770F877-FB92-4D31-9427-377958E71327}" srcOrd="6" destOrd="0" presId="urn:microsoft.com/office/officeart/2005/8/layout/hProcess4"/>
    <dgm:cxn modelId="{C954054C-A587-4BF5-9EC0-020D4B2B4149}" type="presParOf" srcId="{7770F877-FB92-4D31-9427-377958E71327}" destId="{9B2A460F-2AB0-41B6-A0AC-243B9BF13E13}" srcOrd="0" destOrd="0" presId="urn:microsoft.com/office/officeart/2005/8/layout/hProcess4"/>
    <dgm:cxn modelId="{457A2166-ADCD-42B5-9BE1-F3A7C67A24B3}" type="presParOf" srcId="{7770F877-FB92-4D31-9427-377958E71327}" destId="{8E8B031D-8770-42E7-A993-54DE23804B7C}" srcOrd="1" destOrd="0" presId="urn:microsoft.com/office/officeart/2005/8/layout/hProcess4"/>
    <dgm:cxn modelId="{CCE389D4-B5A8-4303-A303-A951453F15DA}" type="presParOf" srcId="{7770F877-FB92-4D31-9427-377958E71327}" destId="{BB58C16F-B365-43B6-8F67-630A75FB4E13}" srcOrd="2" destOrd="0" presId="urn:microsoft.com/office/officeart/2005/8/layout/hProcess4"/>
    <dgm:cxn modelId="{A4487205-B389-4260-A7BD-F6A255A161DC}" type="presParOf" srcId="{7770F877-FB92-4D31-9427-377958E71327}" destId="{5F8169D7-FE7F-403F-AE18-582389BCBB64}" srcOrd="3" destOrd="0" presId="urn:microsoft.com/office/officeart/2005/8/layout/hProcess4"/>
    <dgm:cxn modelId="{78962AB6-7057-4779-AB6C-13513CB0B2C2}" type="presParOf" srcId="{7770F877-FB92-4D31-9427-377958E71327}" destId="{389A059F-CA8C-4A8E-A534-6B902D13C75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6DE9-DD14-45BA-BFA2-6D0106C02AED}">
      <dsp:nvSpPr>
        <dsp:cNvPr id="0" name=""/>
        <dsp:cNvSpPr/>
      </dsp:nvSpPr>
      <dsp:spPr>
        <a:xfrm>
          <a:off x="561" y="255410"/>
          <a:ext cx="743919" cy="743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109505" y="364354"/>
        <a:ext cx="526031" cy="526031"/>
      </dsp:txXfrm>
    </dsp:sp>
    <dsp:sp modelId="{D31F8E7C-BCE6-461A-B8EF-C59BE1110319}">
      <dsp:nvSpPr>
        <dsp:cNvPr id="0" name=""/>
        <dsp:cNvSpPr/>
      </dsp:nvSpPr>
      <dsp:spPr>
        <a:xfrm>
          <a:off x="804886" y="411633"/>
          <a:ext cx="431473" cy="431473"/>
        </a:xfrm>
        <a:prstGeom prst="mathPlus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862078" y="576628"/>
        <a:ext cx="317089" cy="101483"/>
      </dsp:txXfrm>
    </dsp:sp>
    <dsp:sp modelId="{0DFF68DB-A493-458A-A9AF-C7753F5E3BC7}">
      <dsp:nvSpPr>
        <dsp:cNvPr id="0" name=""/>
        <dsp:cNvSpPr/>
      </dsp:nvSpPr>
      <dsp:spPr>
        <a:xfrm>
          <a:off x="1296765" y="255410"/>
          <a:ext cx="743919" cy="743919"/>
        </a:xfrm>
        <a:prstGeom prst="ellips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1405709" y="364354"/>
        <a:ext cx="526031" cy="526031"/>
      </dsp:txXfrm>
    </dsp:sp>
    <dsp:sp modelId="{871A5CC5-7458-4A73-83CF-A453FA955ECE}">
      <dsp:nvSpPr>
        <dsp:cNvPr id="0" name=""/>
        <dsp:cNvSpPr/>
      </dsp:nvSpPr>
      <dsp:spPr>
        <a:xfrm>
          <a:off x="2101091" y="411633"/>
          <a:ext cx="431473" cy="431473"/>
        </a:xfrm>
        <a:prstGeom prst="mathEqual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800" kern="1200"/>
        </a:p>
      </dsp:txBody>
      <dsp:txXfrm>
        <a:off x="2158283" y="500516"/>
        <a:ext cx="317089" cy="253707"/>
      </dsp:txXfrm>
    </dsp:sp>
    <dsp:sp modelId="{3E1FA408-45B0-431F-B39A-E36B95595154}">
      <dsp:nvSpPr>
        <dsp:cNvPr id="0" name=""/>
        <dsp:cNvSpPr/>
      </dsp:nvSpPr>
      <dsp:spPr>
        <a:xfrm>
          <a:off x="2592970" y="255410"/>
          <a:ext cx="743919" cy="743919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 </a:t>
          </a:r>
        </a:p>
      </dsp:txBody>
      <dsp:txXfrm>
        <a:off x="2701914" y="364354"/>
        <a:ext cx="526031" cy="52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5D65-1EEF-4689-8415-5C4823FA3587}">
      <dsp:nvSpPr>
        <dsp:cNvPr id="0" name=""/>
        <dsp:cNvSpPr/>
      </dsp:nvSpPr>
      <dsp:spPr>
        <a:xfrm>
          <a:off x="5238" y="1369510"/>
          <a:ext cx="2240886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" sz="1500" kern="1200" dirty="0"/>
            <a:t>Registrar y controlar el manejo del inventario de productos en una ambulancia tanto en cantidades como en su fecha de vencimiento.</a:t>
          </a:r>
        </a:p>
      </dsp:txBody>
      <dsp:txXfrm>
        <a:off x="47772" y="1412044"/>
        <a:ext cx="2155818" cy="1367138"/>
      </dsp:txXfrm>
    </dsp:sp>
    <dsp:sp modelId="{BC0BA892-C70C-462B-8678-A00B53EE2E7A}">
      <dsp:nvSpPr>
        <dsp:cNvPr id="0" name=""/>
        <dsp:cNvSpPr/>
      </dsp:nvSpPr>
      <dsp:spPr>
        <a:xfrm>
          <a:off x="1156843" y="1789130"/>
          <a:ext cx="2671661" cy="2671661"/>
        </a:xfrm>
        <a:prstGeom prst="leftCircularArrow">
          <a:avLst>
            <a:gd name="adj1" fmla="val 3829"/>
            <a:gd name="adj2" fmla="val 478803"/>
            <a:gd name="adj3" fmla="val 1881551"/>
            <a:gd name="adj4" fmla="val 8651726"/>
            <a:gd name="adj5" fmla="val 446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58A0-6AEA-44FE-BE16-6DFE78AB91EF}">
      <dsp:nvSpPr>
        <dsp:cNvPr id="0" name=""/>
        <dsp:cNvSpPr/>
      </dsp:nvSpPr>
      <dsp:spPr>
        <a:xfrm>
          <a:off x="503213" y="304951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PARA QUÉ</a:t>
          </a:r>
        </a:p>
      </dsp:txBody>
      <dsp:txXfrm>
        <a:off x="526413" y="3072712"/>
        <a:ext cx="1945499" cy="745712"/>
      </dsp:txXfrm>
    </dsp:sp>
    <dsp:sp modelId="{6EBDC700-D123-4640-AE54-00248844D203}">
      <dsp:nvSpPr>
        <dsp:cNvPr id="0" name=""/>
        <dsp:cNvSpPr/>
      </dsp:nvSpPr>
      <dsp:spPr>
        <a:xfrm>
          <a:off x="3277582" y="1562949"/>
          <a:ext cx="1650121" cy="1461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Administrador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Usuario</a:t>
          </a:r>
        </a:p>
      </dsp:txBody>
      <dsp:txXfrm>
        <a:off x="3311213" y="1909734"/>
        <a:ext cx="1582859" cy="1080968"/>
      </dsp:txXfrm>
    </dsp:sp>
    <dsp:sp modelId="{AAEA2C8E-2BFC-4946-87AF-96141C2EBAED}">
      <dsp:nvSpPr>
        <dsp:cNvPr id="0" name=""/>
        <dsp:cNvSpPr/>
      </dsp:nvSpPr>
      <dsp:spPr>
        <a:xfrm>
          <a:off x="4089076" y="-34488"/>
          <a:ext cx="3246325" cy="3246325"/>
        </a:xfrm>
        <a:prstGeom prst="circularArrow">
          <a:avLst>
            <a:gd name="adj1" fmla="val 3151"/>
            <a:gd name="adj2" fmla="val 387727"/>
            <a:gd name="adj3" fmla="val 19772044"/>
            <a:gd name="adj4" fmla="val 12910793"/>
            <a:gd name="adj5" fmla="val 36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01AD7-AD6D-43BC-89DD-7A375109D89B}">
      <dsp:nvSpPr>
        <dsp:cNvPr id="0" name=""/>
        <dsp:cNvSpPr/>
      </dsp:nvSpPr>
      <dsp:spPr>
        <a:xfrm>
          <a:off x="3480174" y="717339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ACTORES</a:t>
          </a:r>
        </a:p>
      </dsp:txBody>
      <dsp:txXfrm>
        <a:off x="3503374" y="740539"/>
        <a:ext cx="1945499" cy="745712"/>
      </dsp:txXfrm>
    </dsp:sp>
    <dsp:sp modelId="{DC27054A-FFAA-4E91-A54E-D1B8BF151029}">
      <dsp:nvSpPr>
        <dsp:cNvPr id="0" name=""/>
        <dsp:cNvSpPr/>
      </dsp:nvSpPr>
      <dsp:spPr>
        <a:xfrm>
          <a:off x="5959161" y="1369510"/>
          <a:ext cx="2742352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Mayor orden en el manejo de los inventarios en las ambulancias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Cumplimiento en tiempos de los controles establecidos por el Ministerio de Salud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</dsp:txBody>
      <dsp:txXfrm>
        <a:off x="6001695" y="1412044"/>
        <a:ext cx="2657284" cy="1367138"/>
      </dsp:txXfrm>
    </dsp:sp>
    <dsp:sp modelId="{43C7371B-8F9A-4697-9E35-1211AC4956D8}">
      <dsp:nvSpPr>
        <dsp:cNvPr id="0" name=""/>
        <dsp:cNvSpPr/>
      </dsp:nvSpPr>
      <dsp:spPr>
        <a:xfrm>
          <a:off x="7232796" y="1609583"/>
          <a:ext cx="2968101" cy="2968101"/>
        </a:xfrm>
        <a:prstGeom prst="leftCircularArrow">
          <a:avLst>
            <a:gd name="adj1" fmla="val 3446"/>
            <a:gd name="adj2" fmla="val 427053"/>
            <a:gd name="adj3" fmla="val 1765921"/>
            <a:gd name="adj4" fmla="val 8587847"/>
            <a:gd name="adj5" fmla="val 40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4747B-FC83-4926-83EC-C45CBFB1AE0E}">
      <dsp:nvSpPr>
        <dsp:cNvPr id="0" name=""/>
        <dsp:cNvSpPr/>
      </dsp:nvSpPr>
      <dsp:spPr>
        <a:xfrm>
          <a:off x="6622297" y="312545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IMPACTOS</a:t>
          </a:r>
        </a:p>
      </dsp:txBody>
      <dsp:txXfrm>
        <a:off x="6645497" y="3148652"/>
        <a:ext cx="1945499" cy="745712"/>
      </dsp:txXfrm>
    </dsp:sp>
    <dsp:sp modelId="{8E8B031D-8770-42E7-A993-54DE23804B7C}">
      <dsp:nvSpPr>
        <dsp:cNvPr id="0" name=""/>
        <dsp:cNvSpPr/>
      </dsp:nvSpPr>
      <dsp:spPr>
        <a:xfrm>
          <a:off x="9188601" y="1198897"/>
          <a:ext cx="2568347" cy="218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Detallar cantidades y fechas de vencimiento para todos los productos.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Facilitar el desarrollo de este proceso.</a:t>
          </a:r>
        </a:p>
      </dsp:txBody>
      <dsp:txXfrm>
        <a:off x="9238932" y="1717885"/>
        <a:ext cx="2467685" cy="1617748"/>
      </dsp:txXfrm>
    </dsp:sp>
    <dsp:sp modelId="{5F8169D7-FE7F-403F-AE18-582389BCBB64}">
      <dsp:nvSpPr>
        <dsp:cNvPr id="0" name=""/>
        <dsp:cNvSpPr/>
      </dsp:nvSpPr>
      <dsp:spPr>
        <a:xfrm>
          <a:off x="9855544" y="759743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QUÉ</a:t>
          </a:r>
        </a:p>
      </dsp:txBody>
      <dsp:txXfrm>
        <a:off x="9878744" y="782943"/>
        <a:ext cx="1945499" cy="74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3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40835" y="1500139"/>
            <a:ext cx="5196139" cy="1452033"/>
          </a:xfrm>
        </p:spPr>
        <p:txBody>
          <a:bodyPr>
            <a:noAutofit/>
          </a:bodyPr>
          <a:lstStyle/>
          <a:p>
            <a:pPr algn="ctr"/>
            <a:r>
              <a:rPr lang="es-MX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INVENTARIOS PARA AMBULANCIAS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06887" y="4838662"/>
            <a:ext cx="5555793" cy="820018"/>
          </a:xfrm>
        </p:spPr>
        <p:txBody>
          <a:bodyPr>
            <a:noAutofit/>
          </a:bodyPr>
          <a:lstStyle/>
          <a:p>
            <a:pPr algn="r"/>
            <a:r>
              <a:rPr lang="es-MX" sz="3000" b="1" dirty="0">
                <a:solidFill>
                  <a:schemeClr val="tx1"/>
                </a:solidFill>
              </a:rPr>
              <a:t>CARLOS ANDRES VERGARA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371CAA-2EF7-495B-8F83-58D4F5AB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5861" y="768625"/>
            <a:ext cx="3155304" cy="31267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43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288696" y="4066354"/>
            <a:ext cx="42417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Introducir productos</a:t>
            </a:r>
          </a:p>
          <a:p>
            <a:pPr lvl="0"/>
            <a:r>
              <a:rPr lang="es-CO" sz="2200" dirty="0"/>
              <a:t>- Personalización de los pasos</a:t>
            </a:r>
          </a:p>
          <a:p>
            <a:pPr lvl="0"/>
            <a:r>
              <a:rPr lang="es-CO" sz="2200" dirty="0"/>
              <a:t>- Creación de hojas de cálculo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E702CD-68B0-4935-88AB-4598A051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8" y="2374624"/>
            <a:ext cx="2973456" cy="31382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DEEA92-28BF-4EDB-96C2-E661A101B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04"/>
          <a:stretch/>
        </p:blipFill>
        <p:spPr>
          <a:xfrm>
            <a:off x="3330022" y="2374624"/>
            <a:ext cx="2858743" cy="313828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BD9DB38-68E8-413F-8A29-011711E0CE41}"/>
              </a:ext>
            </a:extLst>
          </p:cNvPr>
          <p:cNvSpPr/>
          <p:nvPr/>
        </p:nvSpPr>
        <p:spPr>
          <a:xfrm>
            <a:off x="7077179" y="2325526"/>
            <a:ext cx="46647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 y con un gran diseño</a:t>
            </a:r>
          </a:p>
          <a:p>
            <a:r>
              <a:rPr lang="es-ES" sz="2200" dirty="0"/>
              <a:t>Muchas opciones de personalización</a:t>
            </a:r>
          </a:p>
          <a:p>
            <a:r>
              <a:rPr lang="es-ES" sz="2200" dirty="0"/>
              <a:t>Se adapta a varias formas de trabajo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44566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288696" y="3735050"/>
            <a:ext cx="42406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Creación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Modificación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Compartir hojas ya creadas (nube o por correo electrónico)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Exportar documentos a otros formatos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D9DB38-68E8-413F-8A29-011711E0CE41}"/>
              </a:ext>
            </a:extLst>
          </p:cNvPr>
          <p:cNvSpPr/>
          <p:nvPr/>
        </p:nvSpPr>
        <p:spPr>
          <a:xfrm>
            <a:off x="7433950" y="2159874"/>
            <a:ext cx="40954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usar, mejoras en la interfaz, puedes entrar productos de varias maneras…</a:t>
            </a:r>
            <a:endParaRPr lang="es-CO" sz="2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F16A577-39E4-4120-8368-9D364B2C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1987826"/>
            <a:ext cx="2077072" cy="40273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7C64F8-749C-4919-8AB0-8D858D4C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84" y="1987826"/>
            <a:ext cx="2077072" cy="40273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6B73C0-836F-4734-954F-37EC26A7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30" y="1987827"/>
            <a:ext cx="2333005" cy="4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172278" y="1722783"/>
          <a:ext cx="11847444" cy="458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IMPACT MAPPING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2588270" y="3850753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Flecha derecha 6"/>
          <p:cNvSpPr/>
          <p:nvPr/>
        </p:nvSpPr>
        <p:spPr>
          <a:xfrm>
            <a:off x="5455920" y="3816918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Flecha derecha 6">
            <a:extLst>
              <a:ext uri="{FF2B5EF4-FFF2-40B4-BE49-F238E27FC236}">
                <a16:creationId xmlns:a16="http://schemas.microsoft.com/office/drawing/2014/main" id="{BB371E26-8F77-432B-A51A-9FD347C1E158}"/>
              </a:ext>
            </a:extLst>
          </p:cNvPr>
          <p:cNvSpPr/>
          <p:nvPr/>
        </p:nvSpPr>
        <p:spPr>
          <a:xfrm>
            <a:off x="9080389" y="3816917"/>
            <a:ext cx="394915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27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25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HISTORIA DE USUARIO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232AC48-A8F3-4F0C-A174-EBF6B9D4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5" y="1643270"/>
            <a:ext cx="10647504" cy="4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73805F4-BE10-4362-A141-E6907D4B1B86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LOGIN</a:t>
            </a:r>
            <a:endParaRPr lang="es-419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AE49CC-DCD8-4E3F-ACFD-6738A6AF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820724"/>
            <a:ext cx="2295525" cy="438332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4EBEF3C-FD2E-4592-BD43-B742BEE6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87" y="1820724"/>
            <a:ext cx="2744236" cy="43863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B5A43C-A79C-4EE8-AE27-8539BFC044A2}"/>
              </a:ext>
            </a:extLst>
          </p:cNvPr>
          <p:cNvSpPr txBox="1"/>
          <p:nvPr/>
        </p:nvSpPr>
        <p:spPr>
          <a:xfrm>
            <a:off x="6758609" y="2431878"/>
            <a:ext cx="4333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Solo cuenta con el </a:t>
            </a:r>
            <a:r>
              <a:rPr lang="es-CO" sz="2000" dirty="0" err="1"/>
              <a:t>Login</a:t>
            </a:r>
            <a:r>
              <a:rPr lang="es-CO" sz="2000" dirty="0"/>
              <a:t> ya que es el administrador el encargado de crear los usuarios para que el acceso a la aplicación sea más limitado y confidencial.</a:t>
            </a:r>
          </a:p>
          <a:p>
            <a:endParaRPr lang="es-CO" sz="2000" dirty="0"/>
          </a:p>
          <a:p>
            <a:r>
              <a:rPr lang="es-CO" sz="2000" dirty="0"/>
              <a:t>Solicita los siguientes datos en la vista&lt;: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Usuario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300043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F2F3FD-7B01-4730-A6EE-59325FF7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3" y="1921566"/>
            <a:ext cx="1711524" cy="40651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1B2D8C-F900-4566-A275-70483E1D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25" y="1904556"/>
            <a:ext cx="1711524" cy="40821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350101-B795-476A-BB6E-21516B6D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017" y="1904556"/>
            <a:ext cx="1711525" cy="4082114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373805F4-BE10-4362-A141-E6907D4B1B86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INICIO</a:t>
            </a:r>
            <a:endParaRPr lang="es-419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3DDB1A-E779-405E-87A7-78DA796F7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525" y="1921566"/>
            <a:ext cx="1984023" cy="4065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3A724F-064B-430C-BA5B-8824345FA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530" y="1921567"/>
            <a:ext cx="1984023" cy="40651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60658B-1A92-4044-90B1-AE6145345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1465" y="1921567"/>
            <a:ext cx="1984023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FA60E0-6E3E-408A-8B45-EAD5F56E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825487"/>
            <a:ext cx="2295525" cy="437856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9D7B4DF-C2B0-4AB9-B839-A9CFDA1B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55" y="1825487"/>
            <a:ext cx="2295525" cy="43785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1BDEAB-AB73-4941-B701-EF968AD88F7E}"/>
              </a:ext>
            </a:extLst>
          </p:cNvPr>
          <p:cNvSpPr txBox="1"/>
          <p:nvPr/>
        </p:nvSpPr>
        <p:spPr>
          <a:xfrm>
            <a:off x="6758609" y="1968055"/>
            <a:ext cx="4333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esta opción el usuario es la persona que realiza el cargue detallado de los eventos presentados al momento de trasladar pacientes. Registra la siguiente información: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Nombres completos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Tipo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Número de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Diagnóstico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Registro producto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000" dirty="0"/>
              <a:t>Nombre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000" dirty="0"/>
              <a:t>Cantidad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2FBB2A47-BA5F-47D6-BB52-6344F0968E53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 PACIENTE</a:t>
            </a:r>
            <a:endParaRPr lang="es-419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22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94D11F-BBE6-4C7A-9FCD-46A66EA5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981200"/>
            <a:ext cx="2276475" cy="42228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0CB31C-D08C-4E2E-97A8-8ED602FA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60" y="1981200"/>
            <a:ext cx="2276475" cy="42228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AB9584-8228-42B1-84CC-B590C60137A0}"/>
              </a:ext>
            </a:extLst>
          </p:cNvPr>
          <p:cNvSpPr txBox="1"/>
          <p:nvPr/>
        </p:nvSpPr>
        <p:spPr>
          <a:xfrm>
            <a:off x="6758609" y="2266122"/>
            <a:ext cx="43334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esta opción el farmaceuta es la persona que realiza el cargue de inventario con la respectiva autorización del administrador. Registra la siguiente información: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Registro INVIMA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Cantidad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Fecha elaboración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Fecha vencimiento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1B07DDC-60E2-4F6A-8A35-8A27B0EBA663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Cargue Inventario</a:t>
            </a:r>
            <a:endParaRPr lang="es-419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920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7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7. CONCLUSIÓN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CFA6B476-8B58-46FA-9EDF-33B8CCF8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24643"/>
            <a:ext cx="9678295" cy="320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Aunque el desarrollo del proyecto fue corto y se presentaron dificultades en detalles específicos, se logro culminar a cabalidad teniendo una curva de aprendizaje satisfactoria.</a:t>
            </a:r>
          </a:p>
        </p:txBody>
      </p:sp>
    </p:spTree>
    <p:extLst>
      <p:ext uri="{BB962C8B-B14F-4D97-AF65-F5344CB8AC3E}">
        <p14:creationId xmlns:p14="http://schemas.microsoft.com/office/powerpoint/2010/main" val="185792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39F700-668E-49B8-AC2B-2D6088FD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4069" t="20626" r="25555" b="19417"/>
          <a:stretch/>
        </p:blipFill>
        <p:spPr>
          <a:xfrm>
            <a:off x="3869634" y="1847396"/>
            <a:ext cx="4452731" cy="35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9087" y="798022"/>
            <a:ext cx="4069038" cy="780775"/>
          </a:xfrm>
        </p:spPr>
        <p:txBody>
          <a:bodyPr>
            <a:normAutofit/>
          </a:bodyPr>
          <a:lstStyle/>
          <a:p>
            <a:pPr algn="ctr"/>
            <a:r>
              <a:rPr lang="es-MX" sz="4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6112" y="2067338"/>
            <a:ext cx="10694988" cy="42974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Árbol de problemas-objetivos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Estado del arte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Impact Mapping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Historias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Prototipo vs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3763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9044" y="202552"/>
            <a:ext cx="8534400" cy="711845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Árbol de problemas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38DC8850-C9BD-4D71-8901-F651172A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04" y="914398"/>
            <a:ext cx="10081591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287" y="200672"/>
            <a:ext cx="8534400" cy="725097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Árbol de objetivos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6AF15-8F82-4935-8244-C754F444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11" y="914400"/>
            <a:ext cx="10173777" cy="53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6112" y="1035011"/>
            <a:ext cx="5184845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OBJETIVO GENERAL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46111" y="2161430"/>
            <a:ext cx="5953471" cy="21720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Facilitar el control de inventarios (básica - medicalizada) para las ambulancias </a:t>
            </a:r>
            <a:r>
              <a:rPr lang="es-419" sz="3600" dirty="0">
                <a:solidFill>
                  <a:schemeClr val="tx1"/>
                </a:solidFill>
              </a:rPr>
              <a:t>optimizando tiempos gracias a la transición de un proceso manual a uno sistematizado.</a:t>
            </a:r>
          </a:p>
          <a:p>
            <a:pPr marL="0" indent="0" algn="just">
              <a:buNone/>
            </a:pPr>
            <a:endParaRPr lang="es-419" sz="350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95C85-B18F-4A88-A19E-593F3116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799" t="1932" r="1643" b="9178"/>
          <a:stretch/>
        </p:blipFill>
        <p:spPr>
          <a:xfrm rot="676375">
            <a:off x="7078539" y="2646078"/>
            <a:ext cx="4361307" cy="326211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287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297" y="872250"/>
            <a:ext cx="6174060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A611C6E1-D136-4447-BF57-C60F06E0AE40}"/>
              </a:ext>
            </a:extLst>
          </p:cNvPr>
          <p:cNvSpPr txBox="1">
            <a:spLocks/>
          </p:cNvSpPr>
          <p:nvPr/>
        </p:nvSpPr>
        <p:spPr>
          <a:xfrm>
            <a:off x="6614928" y="2506470"/>
            <a:ext cx="4463884" cy="26787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419" sz="3000" dirty="0">
                <a:solidFill>
                  <a:schemeClr val="tx1"/>
                </a:solidFill>
              </a:rPr>
              <a:t>Optimización de tiempos gracias a la transición de un proceso manual a uno sistematizado.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E00C427B-FC33-473E-9700-F3F79A794317}"/>
              </a:ext>
            </a:extLst>
          </p:cNvPr>
          <p:cNvSpPr txBox="1">
            <a:spLocks/>
          </p:cNvSpPr>
          <p:nvPr/>
        </p:nvSpPr>
        <p:spPr>
          <a:xfrm>
            <a:off x="446044" y="1574599"/>
            <a:ext cx="5239139" cy="33058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s-419" sz="3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419" sz="3000" dirty="0">
                <a:solidFill>
                  <a:schemeClr val="tx1"/>
                </a:solidFill>
              </a:rPr>
              <a:t>Control de las fechas de vencimiento por medio de una semaforización donde depende del color: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061BA0C-D94F-412A-A76C-1EA058643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236717"/>
              </p:ext>
            </p:extLst>
          </p:nvPr>
        </p:nvGraphicFramePr>
        <p:xfrm>
          <a:off x="1221296" y="3930475"/>
          <a:ext cx="3337451" cy="125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9E52631-3661-4E86-B784-DB23475F14F6}"/>
              </a:ext>
            </a:extLst>
          </p:cNvPr>
          <p:cNvSpPr txBox="1"/>
          <p:nvPr/>
        </p:nvSpPr>
        <p:spPr>
          <a:xfrm>
            <a:off x="1417984" y="4941872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065EBB-3EC6-444D-B62B-1D9C0124DDFC}"/>
              </a:ext>
            </a:extLst>
          </p:cNvPr>
          <p:cNvSpPr txBox="1"/>
          <p:nvPr/>
        </p:nvSpPr>
        <p:spPr>
          <a:xfrm>
            <a:off x="4128049" y="494068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787781-8039-4783-94B9-E570EFD37789}"/>
              </a:ext>
            </a:extLst>
          </p:cNvPr>
          <p:cNvSpPr/>
          <p:nvPr/>
        </p:nvSpPr>
        <p:spPr>
          <a:xfrm>
            <a:off x="1113188" y="4779925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8CF134-A030-404D-AE82-A3B7FDCF11CD}"/>
              </a:ext>
            </a:extLst>
          </p:cNvPr>
          <p:cNvSpPr/>
          <p:nvPr/>
        </p:nvSpPr>
        <p:spPr>
          <a:xfrm>
            <a:off x="3829878" y="478198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endParaRPr lang="es-E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3DE3E5-EF67-414D-A92B-5F3F95C32AE2}"/>
              </a:ext>
            </a:extLst>
          </p:cNvPr>
          <p:cNvSpPr txBox="1"/>
          <p:nvPr/>
        </p:nvSpPr>
        <p:spPr>
          <a:xfrm>
            <a:off x="2778426" y="4940679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AF5102-71A9-4E9E-9867-B45F2F8D8B2F}"/>
              </a:ext>
            </a:extLst>
          </p:cNvPr>
          <p:cNvSpPr txBox="1"/>
          <p:nvPr/>
        </p:nvSpPr>
        <p:spPr>
          <a:xfrm>
            <a:off x="2774239" y="558701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424A4A-47C0-4CF5-9119-EFD230EA4FCE}"/>
              </a:ext>
            </a:extLst>
          </p:cNvPr>
          <p:cNvSpPr/>
          <p:nvPr/>
        </p:nvSpPr>
        <p:spPr>
          <a:xfrm>
            <a:off x="2483036" y="4802179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1AE087-9FFB-4572-822E-7813393A4C23}"/>
              </a:ext>
            </a:extLst>
          </p:cNvPr>
          <p:cNvSpPr/>
          <p:nvPr/>
        </p:nvSpPr>
        <p:spPr>
          <a:xfrm>
            <a:off x="2438395" y="544851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34BE8-59A3-45A3-80DD-35589D1BA19F}"/>
              </a:ext>
            </a:extLst>
          </p:cNvPr>
          <p:cNvCxnSpPr/>
          <p:nvPr/>
        </p:nvCxnSpPr>
        <p:spPr>
          <a:xfrm>
            <a:off x="3538330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71157-7E16-4240-B5A2-22395F9C976C}"/>
              </a:ext>
            </a:extLst>
          </p:cNvPr>
          <p:cNvCxnSpPr/>
          <p:nvPr/>
        </p:nvCxnSpPr>
        <p:spPr>
          <a:xfrm>
            <a:off x="2219739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Estado del arte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7553739" y="238450"/>
            <a:ext cx="4412975" cy="14773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Stock </a:t>
            </a:r>
            <a:r>
              <a:rPr lang="es-CO" sz="4500" b="1" dirty="0" err="1">
                <a:solidFill>
                  <a:srgbClr val="002060"/>
                </a:solidFill>
              </a:rPr>
              <a:t>Controller</a:t>
            </a:r>
            <a:r>
              <a:rPr lang="es-CO" sz="4500" b="1" dirty="0">
                <a:solidFill>
                  <a:srgbClr val="002060"/>
                </a:solidFill>
              </a:rPr>
              <a:t> - inventarios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F30440-8BF3-4C69-AB60-6C75D083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1928812"/>
            <a:ext cx="5832592" cy="402132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8C6D2FF-73C7-45F0-AF40-D8B561453775}"/>
              </a:ext>
            </a:extLst>
          </p:cNvPr>
          <p:cNvSpPr/>
          <p:nvPr/>
        </p:nvSpPr>
        <p:spPr>
          <a:xfrm>
            <a:off x="6798365" y="1928812"/>
            <a:ext cx="52611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 puede trabajar online u offline.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 múltiples usuarios por cuenta, crear almacenes, tipos de productos, proveedores, clientes, productos y transacciones.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Alerta de stock mínimo definido por producto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Selecciona fotos del producto en la galería del teléfono o toma una foto</a:t>
            </a:r>
          </a:p>
        </p:txBody>
      </p:sp>
    </p:spTree>
    <p:extLst>
      <p:ext uri="{BB962C8B-B14F-4D97-AF65-F5344CB8AC3E}">
        <p14:creationId xmlns:p14="http://schemas.microsoft.com/office/powerpoint/2010/main" val="40325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2FC9F7-B4E2-4D4F-B4A2-E08C93BF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16689"/>
            <a:ext cx="6918671" cy="378794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Control de Inventario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8132283" y="2182505"/>
            <a:ext cx="34644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dirty="0">
                <a:solidFill>
                  <a:srgbClr val="333333"/>
                </a:solidFill>
                <a:latin typeface="Roboto" panose="02000000000000000000" pitchFamily="2" charset="0"/>
              </a:rPr>
              <a:t>Lleva el control de más de una empresa o almacén a la vez.</a:t>
            </a:r>
            <a:endParaRPr lang="es-CO" sz="25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18DFFA-50D8-4AF1-A372-33B2D5F7F121}"/>
              </a:ext>
            </a:extLst>
          </p:cNvPr>
          <p:cNvSpPr/>
          <p:nvPr/>
        </p:nvSpPr>
        <p:spPr>
          <a:xfrm>
            <a:off x="8132283" y="3769521"/>
            <a:ext cx="360914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Cantidad de unidades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Nombre del producto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Valor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Descripción del mismo.</a:t>
            </a:r>
            <a:endParaRPr lang="es-CO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Inventario Rápido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3E2DD7-405B-4278-916C-98977E96D999}"/>
              </a:ext>
            </a:extLst>
          </p:cNvPr>
          <p:cNvSpPr/>
          <p:nvPr/>
        </p:nvSpPr>
        <p:spPr>
          <a:xfrm>
            <a:off x="7315201" y="1983723"/>
            <a:ext cx="42417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Diseño sencillo y rápido</a:t>
            </a:r>
          </a:p>
          <a:p>
            <a:pPr lvl="0"/>
            <a:r>
              <a:rPr lang="es-CO" sz="2200" dirty="0"/>
              <a:t>- Actualización de stock rápida</a:t>
            </a:r>
          </a:p>
          <a:p>
            <a:pPr lvl="0"/>
            <a:r>
              <a:rPr lang="es-CO" sz="2200" dirty="0"/>
              <a:t>- Búsqueda de artículos</a:t>
            </a:r>
          </a:p>
          <a:p>
            <a:pPr lvl="0"/>
            <a:r>
              <a:rPr lang="es-CO" sz="2200" dirty="0"/>
              <a:t>- Importación y exportación de datos</a:t>
            </a:r>
          </a:p>
          <a:p>
            <a:pPr lvl="0"/>
            <a:r>
              <a:rPr lang="es-CO" sz="2200" dirty="0"/>
              <a:t>- Escáner de cámara de código de barras integrado</a:t>
            </a:r>
          </a:p>
          <a:p>
            <a:pPr lvl="0"/>
            <a:r>
              <a:rPr lang="es-CO" sz="2200" dirty="0"/>
              <a:t>- Soporte de escáner Bluetooth de código de barras</a:t>
            </a:r>
          </a:p>
          <a:p>
            <a:pPr lvl="0"/>
            <a:r>
              <a:rPr lang="es-CO" sz="2200" dirty="0"/>
              <a:t>- Optimizado para smartphones y tabletas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358020-C83A-4156-827E-90B8F6C3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182505"/>
            <a:ext cx="6374297" cy="36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2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</TotalTime>
  <Words>572</Words>
  <Application>Microsoft Office PowerPoint</Application>
  <PresentationFormat>Panorámica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Retrospección</vt:lpstr>
      <vt:lpstr>CONTROL DE INVENTARIOS PARA AMBULANCIAS</vt:lpstr>
      <vt:lpstr>CONTENIDO</vt:lpstr>
      <vt:lpstr>1.  Árbol de problemas</vt:lpstr>
      <vt:lpstr> Árbol de objetivos</vt:lpstr>
      <vt:lpstr>2. OBJETIVO GENERAL</vt:lpstr>
      <vt:lpstr>OBJETIVOS ESPECÍFICOS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Carlos Andrés Vergara Parra</cp:lastModifiedBy>
  <cp:revision>47</cp:revision>
  <dcterms:created xsi:type="dcterms:W3CDTF">2019-08-25T16:34:49Z</dcterms:created>
  <dcterms:modified xsi:type="dcterms:W3CDTF">2019-12-01T14:16:36Z</dcterms:modified>
</cp:coreProperties>
</file>