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5EE92-E96F-47B2-BC8B-2FC0BF491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4A6F20-A853-45F9-B393-5A27CD2AE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0FBDA0-3CC9-4EC9-9268-7F12B2C7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4A7F-3E7A-49F0-8D66-747B32AB3647}" type="datetimeFigureOut">
              <a:rPr lang="es-CO" smtClean="0"/>
              <a:t>28/10/2019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9A467A-38B2-4411-8158-9E7854A2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1D4E85-3793-40C3-BED1-7178777E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F005-9207-4908-83BB-388BAB8364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536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7E362-E4F8-4A71-B4D0-7528A69DF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56D067-804C-49DA-BB40-1D1884C03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364493-6BC1-444F-82ED-6C35D744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4A7F-3E7A-49F0-8D66-747B32AB3647}" type="datetimeFigureOut">
              <a:rPr lang="es-CO" smtClean="0"/>
              <a:t>28/10/2019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0426AC-1560-46A5-BBDC-EA2140EF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1D4DB3-A571-4868-9B52-2E97E753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F005-9207-4908-83BB-388BAB8364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59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951713-E54C-46FE-A320-EE204FFB1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C459B1-08F9-49D3-A5A0-32F7B300F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DFCC39-E877-4EB2-AAC7-C0D55AA7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4A7F-3E7A-49F0-8D66-747B32AB3647}" type="datetimeFigureOut">
              <a:rPr lang="es-CO" smtClean="0"/>
              <a:t>28/10/2019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0B11C3-935E-42F5-A752-BA999540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36110B-F34A-479E-AE4E-62D80C32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F005-9207-4908-83BB-388BAB8364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002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F4E92-CEFE-413C-8CC8-E88BF1F5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655F4C-C9AB-444B-9543-DB565B76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F87817-FD14-4C69-B34F-8CD74528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4A7F-3E7A-49F0-8D66-747B32AB3647}" type="datetimeFigureOut">
              <a:rPr lang="es-CO" smtClean="0"/>
              <a:t>28/10/2019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029DC4-F662-47C1-9CA9-A62E486C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E63398-99AB-4AA8-9344-99381351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F005-9207-4908-83BB-388BAB8364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457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64648-D3FC-4FFF-AC33-D50ABC43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D71DC0-F2C8-41E3-8C72-2D82790E4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17FBFA-7A00-499C-9DBE-0BF400BA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4A7F-3E7A-49F0-8D66-747B32AB3647}" type="datetimeFigureOut">
              <a:rPr lang="es-CO" smtClean="0"/>
              <a:t>28/10/2019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D0215B-699E-4A2D-A3FD-8B575405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E171F5-0320-436D-9C70-24011865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F005-9207-4908-83BB-388BAB8364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392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DD682-97DB-4B77-A3EE-1C4FDBAF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F61677-B878-46E1-9793-CD8E66D56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4107A1-56E1-4F53-8828-117434B9A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8D69BE-1DC0-4932-9586-03995D94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4A7F-3E7A-49F0-8D66-747B32AB3647}" type="datetimeFigureOut">
              <a:rPr lang="es-CO" smtClean="0"/>
              <a:t>28/10/2019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90566E-513C-492E-AC1D-F4C4F68F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C134B1-55FF-4437-AB10-2C5B3A2A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F005-9207-4908-83BB-388BAB8364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167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70530-A1C7-4340-9B40-FFAC6C74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2681AB-0AD0-420A-B729-6E7297858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995D16-94D2-41CA-8537-736D8DB57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509EA2-7B03-4336-BFE4-F42949470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FAEC46-F264-4404-8DEF-45B45CABB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9E37300-651C-4909-B234-EC0B1851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4A7F-3E7A-49F0-8D66-747B32AB3647}" type="datetimeFigureOut">
              <a:rPr lang="es-CO" smtClean="0"/>
              <a:t>28/10/2019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FF8DCBB-8C55-464F-9710-95BEC660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97F7327-2D96-4973-8255-9F9613C8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F005-9207-4908-83BB-388BAB8364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484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6C152-412A-404F-A655-7C906811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03E36B-09F1-431D-AF28-31683724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4A7F-3E7A-49F0-8D66-747B32AB3647}" type="datetimeFigureOut">
              <a:rPr lang="es-CO" smtClean="0"/>
              <a:t>28/10/2019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88037C-D572-4F22-AA5B-F8B230FA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057DB4-88A0-49C9-B9D2-9918A5AC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F005-9207-4908-83BB-388BAB8364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193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4F47C0-22EC-4261-9831-F70731CA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4A7F-3E7A-49F0-8D66-747B32AB3647}" type="datetimeFigureOut">
              <a:rPr lang="es-CO" smtClean="0"/>
              <a:t>28/10/2019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5ECF05-BBA9-421A-AEF0-6E95B205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CFA30D-B400-400C-B992-2ABFF6C6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F005-9207-4908-83BB-388BAB8364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092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9778C-8267-4216-B267-A1425322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A77AF3-76E9-4850-B3C6-0EA4F01BC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29F3D3-C6BB-40DF-8A90-A573A2B75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7A85A6-D92F-4981-BF93-228890752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4A7F-3E7A-49F0-8D66-747B32AB3647}" type="datetimeFigureOut">
              <a:rPr lang="es-CO" smtClean="0"/>
              <a:t>28/10/2019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99A569-9268-4A07-B37E-3ED8407D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3BDDB8-3094-4565-8D6A-4FE616D0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F005-9207-4908-83BB-388BAB8364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692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9534E-5A9E-456B-A777-7EF258E7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C24987-26F3-4441-9D78-02444B297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8ED17B-79FC-435B-A977-5649C6A20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F7E602-333D-439E-AB34-42D6CB3A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4A7F-3E7A-49F0-8D66-747B32AB3647}" type="datetimeFigureOut">
              <a:rPr lang="es-CO" smtClean="0"/>
              <a:t>28/10/2019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08913E-1037-4E23-92D3-5C72D304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CB3A27-D7B2-432F-BF13-8C5A5060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F005-9207-4908-83BB-388BAB8364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769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C88E25-08DF-490B-A2CA-8F86DAA2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C211C-0837-4B99-A2A8-6700A97A0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DE79A5-31E0-4046-8EB3-957E1DFD3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24A7F-3E7A-49F0-8D66-747B32AB3647}" type="datetimeFigureOut">
              <a:rPr lang="es-CO" smtClean="0"/>
              <a:t>28/10/2019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099EC1-98B2-400A-830B-E66229011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0146B7-9917-4482-A80A-AFD6BA3CA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2F005-9207-4908-83BB-388BAB8364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41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3C6687B-06DE-4EE7-9A2F-8B0BB73D4BCD}"/>
              </a:ext>
            </a:extLst>
          </p:cNvPr>
          <p:cNvSpPr/>
          <p:nvPr/>
        </p:nvSpPr>
        <p:spPr>
          <a:xfrm>
            <a:off x="728870" y="745435"/>
            <a:ext cx="10548730" cy="536713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CA9BA7A-917A-4BED-9120-EFBE9CA7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431" y="2899211"/>
            <a:ext cx="889236" cy="119249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29C886E-7AF8-4860-83D9-4F1CA9CC98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53" t="7334" b="8742"/>
          <a:stretch/>
        </p:blipFill>
        <p:spPr>
          <a:xfrm>
            <a:off x="9123248" y="2699158"/>
            <a:ext cx="1793282" cy="161954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9739A48-6D83-4032-BED2-7A8E470BA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764" y="2678849"/>
            <a:ext cx="1642079" cy="1619547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C8A788A-86DA-49D0-9A74-7781A9C4B745}"/>
              </a:ext>
            </a:extLst>
          </p:cNvPr>
          <p:cNvCxnSpPr>
            <a:cxnSpLocks/>
          </p:cNvCxnSpPr>
          <p:nvPr/>
        </p:nvCxnSpPr>
        <p:spPr>
          <a:xfrm>
            <a:off x="2760836" y="3281932"/>
            <a:ext cx="734195" cy="0"/>
          </a:xfrm>
          <a:prstGeom prst="straightConnector1">
            <a:avLst/>
          </a:prstGeom>
          <a:ln w="63500" cmpd="sng">
            <a:solidFill>
              <a:srgbClr val="FF0000">
                <a:alpha val="97000"/>
              </a:srgbClr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BB13ECC-157D-4B07-8DEE-D1075FEE3109}"/>
              </a:ext>
            </a:extLst>
          </p:cNvPr>
          <p:cNvCxnSpPr>
            <a:cxnSpLocks/>
          </p:cNvCxnSpPr>
          <p:nvPr/>
        </p:nvCxnSpPr>
        <p:spPr>
          <a:xfrm>
            <a:off x="4459538" y="3281932"/>
            <a:ext cx="648827" cy="0"/>
          </a:xfrm>
          <a:prstGeom prst="straightConnector1">
            <a:avLst/>
          </a:prstGeom>
          <a:ln w="63500" cmpd="sng">
            <a:solidFill>
              <a:srgbClr val="FF0000">
                <a:alpha val="97000"/>
              </a:srgbClr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A1517385-BC2F-4B24-BF35-DC5368C65E25}"/>
              </a:ext>
            </a:extLst>
          </p:cNvPr>
          <p:cNvCxnSpPr>
            <a:cxnSpLocks/>
            <a:stCxn id="68" idx="0"/>
            <a:endCxn id="74" idx="1"/>
          </p:cNvCxnSpPr>
          <p:nvPr/>
        </p:nvCxnSpPr>
        <p:spPr>
          <a:xfrm rot="5400000" flipH="1" flipV="1">
            <a:off x="5911986" y="1690155"/>
            <a:ext cx="880896" cy="1537217"/>
          </a:xfrm>
          <a:prstGeom prst="bentConnector2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BDC2D171-F604-43CA-8D7F-B2231D8059D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008015" y="1971591"/>
            <a:ext cx="2011874" cy="727567"/>
          </a:xfrm>
          <a:prstGeom prst="bentConnector2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67AC3071-9500-4FB0-B264-A18FAE085DD7}"/>
              </a:ext>
            </a:extLst>
          </p:cNvPr>
          <p:cNvCxnSpPr>
            <a:cxnSpLocks/>
          </p:cNvCxnSpPr>
          <p:nvPr/>
        </p:nvCxnSpPr>
        <p:spPr>
          <a:xfrm flipV="1">
            <a:off x="8008015" y="3495458"/>
            <a:ext cx="1003919" cy="1"/>
          </a:xfrm>
          <a:prstGeom prst="straightConnector1">
            <a:avLst/>
          </a:prstGeom>
          <a:ln w="63500" cmpd="sng">
            <a:solidFill>
              <a:schemeClr val="accent6">
                <a:alpha val="97000"/>
              </a:schemeClr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4241B1DF-1CC0-47F6-9321-33934B93C1A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10279" y="4345671"/>
            <a:ext cx="1924091" cy="678731"/>
          </a:xfrm>
          <a:prstGeom prst="bentConnector3">
            <a:avLst>
              <a:gd name="adj1" fmla="val 213"/>
            </a:avLst>
          </a:prstGeom>
          <a:ln w="63500">
            <a:solidFill>
              <a:schemeClr val="accent6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92397DDD-7FBE-424F-9713-8AB698C11B9D}"/>
              </a:ext>
            </a:extLst>
          </p:cNvPr>
          <p:cNvCxnSpPr>
            <a:cxnSpLocks/>
            <a:stCxn id="76" idx="1"/>
            <a:endCxn id="68" idx="2"/>
          </p:cNvCxnSpPr>
          <p:nvPr/>
        </p:nvCxnSpPr>
        <p:spPr>
          <a:xfrm rot="10800000">
            <a:off x="5583827" y="4091705"/>
            <a:ext cx="1508559" cy="850214"/>
          </a:xfrm>
          <a:prstGeom prst="bentConnector2">
            <a:avLst/>
          </a:prstGeom>
          <a:ln w="63500">
            <a:solidFill>
              <a:schemeClr val="accent6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363D8C76-58F0-4AC0-A682-D6BAEC854EBB}"/>
              </a:ext>
            </a:extLst>
          </p:cNvPr>
          <p:cNvCxnSpPr>
            <a:cxnSpLocks/>
          </p:cNvCxnSpPr>
          <p:nvPr/>
        </p:nvCxnSpPr>
        <p:spPr>
          <a:xfrm flipV="1">
            <a:off x="6082270" y="3449553"/>
            <a:ext cx="841044" cy="1"/>
          </a:xfrm>
          <a:prstGeom prst="straightConnector1">
            <a:avLst/>
          </a:prstGeom>
          <a:ln w="63500" cmpd="sng">
            <a:solidFill>
              <a:schemeClr val="accent6">
                <a:alpha val="97000"/>
              </a:schemeClr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4558BDD9-3F3C-48A8-93A1-2E4D33F98D6B}"/>
              </a:ext>
            </a:extLst>
          </p:cNvPr>
          <p:cNvCxnSpPr>
            <a:cxnSpLocks/>
          </p:cNvCxnSpPr>
          <p:nvPr/>
        </p:nvCxnSpPr>
        <p:spPr>
          <a:xfrm>
            <a:off x="2741843" y="3783329"/>
            <a:ext cx="700717" cy="0"/>
          </a:xfrm>
          <a:prstGeom prst="straightConnector1">
            <a:avLst/>
          </a:prstGeom>
          <a:ln w="63500" cmpd="sng">
            <a:solidFill>
              <a:schemeClr val="accent6">
                <a:alpha val="97000"/>
              </a:schemeClr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90002E24-F294-49B6-8EAB-3A3E6E6C2AEC}"/>
              </a:ext>
            </a:extLst>
          </p:cNvPr>
          <p:cNvCxnSpPr>
            <a:cxnSpLocks/>
          </p:cNvCxnSpPr>
          <p:nvPr/>
        </p:nvCxnSpPr>
        <p:spPr>
          <a:xfrm>
            <a:off x="4395667" y="3769855"/>
            <a:ext cx="701298" cy="13474"/>
          </a:xfrm>
          <a:prstGeom prst="straightConnector1">
            <a:avLst/>
          </a:prstGeom>
          <a:ln w="63500" cmpd="sng">
            <a:solidFill>
              <a:schemeClr val="accent6">
                <a:alpha val="97000"/>
              </a:schemeClr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Imagen 67">
            <a:extLst>
              <a:ext uri="{FF2B5EF4-FFF2-40B4-BE49-F238E27FC236}">
                <a16:creationId xmlns:a16="http://schemas.microsoft.com/office/drawing/2014/main" id="{1DA48093-8BB2-400C-9CBA-AED3D01F2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208" y="2899211"/>
            <a:ext cx="889236" cy="119249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7F2C907-4D53-4789-937B-750F4A42A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5352" y="3015079"/>
            <a:ext cx="796947" cy="900317"/>
          </a:xfrm>
          <a:prstGeom prst="rect">
            <a:avLst/>
          </a:prstGeom>
        </p:spPr>
      </p:pic>
      <p:pic>
        <p:nvPicPr>
          <p:cNvPr id="74" name="Imagen 73">
            <a:extLst>
              <a:ext uri="{FF2B5EF4-FFF2-40B4-BE49-F238E27FC236}">
                <a16:creationId xmlns:a16="http://schemas.microsoft.com/office/drawing/2014/main" id="{1848CC4B-7AEA-4B30-8F15-72F3818D7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043" y="1422068"/>
            <a:ext cx="889236" cy="1192494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EAAD2759-0AE2-455D-B3B7-6536D2108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571" y="2837628"/>
            <a:ext cx="889236" cy="1192494"/>
          </a:xfrm>
          <a:prstGeom prst="rect">
            <a:avLst/>
          </a:prstGeom>
        </p:spPr>
      </p:pic>
      <p:pic>
        <p:nvPicPr>
          <p:cNvPr id="76" name="Imagen 75">
            <a:extLst>
              <a:ext uri="{FF2B5EF4-FFF2-40B4-BE49-F238E27FC236}">
                <a16:creationId xmlns:a16="http://schemas.microsoft.com/office/drawing/2014/main" id="{8D1E65C9-CA90-43A8-ACE1-0D8CD0434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385" y="4345672"/>
            <a:ext cx="889236" cy="119249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A74F1B-D182-42A8-8DF7-F422A50FB8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28" r="5073" b="5111"/>
          <a:stretch/>
        </p:blipFill>
        <p:spPr>
          <a:xfrm>
            <a:off x="7121041" y="4423528"/>
            <a:ext cx="860580" cy="94484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30F717B-F2FA-4F28-AB19-469CA608DE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0326" y="1514642"/>
            <a:ext cx="814481" cy="96730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144DB7E-B044-48CC-A47B-21ADF37BF15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332" t="12457" r="10332" b="12749"/>
          <a:stretch/>
        </p:blipFill>
        <p:spPr>
          <a:xfrm>
            <a:off x="7083567" y="2930112"/>
            <a:ext cx="832348" cy="926647"/>
          </a:xfrm>
          <a:prstGeom prst="rect">
            <a:avLst/>
          </a:prstGeom>
        </p:spPr>
      </p:pic>
      <p:sp>
        <p:nvSpPr>
          <p:cNvPr id="99" name="CuadroTexto 98">
            <a:extLst>
              <a:ext uri="{FF2B5EF4-FFF2-40B4-BE49-F238E27FC236}">
                <a16:creationId xmlns:a16="http://schemas.microsoft.com/office/drawing/2014/main" id="{DAD744EB-F2B1-454E-B518-65DFB3F4D349}"/>
              </a:ext>
            </a:extLst>
          </p:cNvPr>
          <p:cNvSpPr txBox="1"/>
          <p:nvPr/>
        </p:nvSpPr>
        <p:spPr>
          <a:xfrm>
            <a:off x="3537873" y="133566"/>
            <a:ext cx="455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MÓDULO DE PAGO EN LÍNEA</a:t>
            </a:r>
            <a:endParaRPr lang="es-CO" dirty="0"/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E38BE263-E557-4FFF-9258-2593AE147B56}"/>
              </a:ext>
            </a:extLst>
          </p:cNvPr>
          <p:cNvSpPr txBox="1"/>
          <p:nvPr/>
        </p:nvSpPr>
        <p:spPr>
          <a:xfrm>
            <a:off x="4267870" y="2268331"/>
            <a:ext cx="228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Resumen de Información Bancaria</a:t>
            </a:r>
            <a:endParaRPr lang="es-CO" b="1" dirty="0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5850C23A-737B-4EF5-A0A1-3AE301D4339E}"/>
              </a:ext>
            </a:extLst>
          </p:cNvPr>
          <p:cNvSpPr txBox="1"/>
          <p:nvPr/>
        </p:nvSpPr>
        <p:spPr>
          <a:xfrm>
            <a:off x="6502792" y="969058"/>
            <a:ext cx="228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Registro de Pago</a:t>
            </a:r>
            <a:endParaRPr lang="es-CO" b="1" dirty="0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C3DA67B6-EEFA-4855-AC5F-8431B8EE4F21}"/>
              </a:ext>
            </a:extLst>
          </p:cNvPr>
          <p:cNvSpPr txBox="1"/>
          <p:nvPr/>
        </p:nvSpPr>
        <p:spPr>
          <a:xfrm>
            <a:off x="8866826" y="4329715"/>
            <a:ext cx="228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Confirmación de transmisión Bancaria</a:t>
            </a:r>
            <a:endParaRPr lang="es-CO" b="1" dirty="0"/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964D53D9-02B8-4CCD-B917-F7CE33706E28}"/>
              </a:ext>
            </a:extLst>
          </p:cNvPr>
          <p:cNvSpPr txBox="1"/>
          <p:nvPr/>
        </p:nvSpPr>
        <p:spPr>
          <a:xfrm>
            <a:off x="6423592" y="5497134"/>
            <a:ext cx="228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Rechazo</a:t>
            </a:r>
            <a:endParaRPr lang="es-CO" b="1" dirty="0"/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EEEDCC7E-3A4C-4AD0-8625-9902FE78B00D}"/>
              </a:ext>
            </a:extLst>
          </p:cNvPr>
          <p:cNvSpPr txBox="1"/>
          <p:nvPr/>
        </p:nvSpPr>
        <p:spPr>
          <a:xfrm>
            <a:off x="6433777" y="3993168"/>
            <a:ext cx="228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Aceptación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30767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3C6687B-06DE-4EE7-9A2F-8B0BB73D4BCD}"/>
              </a:ext>
            </a:extLst>
          </p:cNvPr>
          <p:cNvSpPr/>
          <p:nvPr/>
        </p:nvSpPr>
        <p:spPr>
          <a:xfrm>
            <a:off x="728870" y="745435"/>
            <a:ext cx="10548730" cy="536713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CA9BA7A-917A-4BED-9120-EFBE9CA7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20" y="3858799"/>
            <a:ext cx="1357138" cy="181996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9739A48-6D83-4032-BED2-7A8E470BA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708" y="3934107"/>
            <a:ext cx="1642079" cy="1619547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C8A788A-86DA-49D0-9A74-7781A9C4B745}"/>
              </a:ext>
            </a:extLst>
          </p:cNvPr>
          <p:cNvCxnSpPr>
            <a:cxnSpLocks/>
          </p:cNvCxnSpPr>
          <p:nvPr/>
        </p:nvCxnSpPr>
        <p:spPr>
          <a:xfrm>
            <a:off x="4356020" y="4463619"/>
            <a:ext cx="734195" cy="0"/>
          </a:xfrm>
          <a:prstGeom prst="straightConnector1">
            <a:avLst/>
          </a:prstGeom>
          <a:ln w="63500" cmpd="sng">
            <a:solidFill>
              <a:srgbClr val="FF0000">
                <a:alpha val="97000"/>
              </a:srgbClr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4558BDD9-3F3C-48A8-93A1-2E4D33F98D6B}"/>
              </a:ext>
            </a:extLst>
          </p:cNvPr>
          <p:cNvCxnSpPr>
            <a:cxnSpLocks/>
          </p:cNvCxnSpPr>
          <p:nvPr/>
        </p:nvCxnSpPr>
        <p:spPr>
          <a:xfrm>
            <a:off x="4372758" y="5105692"/>
            <a:ext cx="700717" cy="0"/>
          </a:xfrm>
          <a:prstGeom prst="straightConnector1">
            <a:avLst/>
          </a:prstGeom>
          <a:ln w="63500" cmpd="sng">
            <a:solidFill>
              <a:schemeClr val="accent6">
                <a:alpha val="97000"/>
              </a:schemeClr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985C83D0-DF05-439C-AB66-A857A1994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355" y="1548115"/>
            <a:ext cx="1368652" cy="147409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4773575-EC5E-4365-9BCD-BE0A11F86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191" y="3858799"/>
            <a:ext cx="1357138" cy="18199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8B0BEEF-C714-4CA1-B693-F77F07561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322" y="3961411"/>
            <a:ext cx="1248876" cy="148433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63F6DA2-C890-41D2-8649-74DA01B42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9133" y="1574212"/>
            <a:ext cx="1368652" cy="13556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4336A7F-A826-4D96-AE45-4B91B473E7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9669" y="1645198"/>
            <a:ext cx="1368652" cy="131383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D387B22-9DD7-44C7-B9BE-008964FC60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178" y="1473810"/>
            <a:ext cx="1389343" cy="1524703"/>
          </a:xfrm>
          <a:prstGeom prst="rect">
            <a:avLst/>
          </a:prstGeom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C3E7E8C-91CC-4CAD-899A-C85FD89B4D2B}"/>
              </a:ext>
            </a:extLst>
          </p:cNvPr>
          <p:cNvCxnSpPr>
            <a:cxnSpLocks/>
          </p:cNvCxnSpPr>
          <p:nvPr/>
        </p:nvCxnSpPr>
        <p:spPr>
          <a:xfrm>
            <a:off x="6688913" y="4463619"/>
            <a:ext cx="734195" cy="0"/>
          </a:xfrm>
          <a:prstGeom prst="straightConnector1">
            <a:avLst/>
          </a:prstGeom>
          <a:ln w="63500" cmpd="sng">
            <a:solidFill>
              <a:srgbClr val="FF0000">
                <a:alpha val="97000"/>
              </a:srgbClr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6E9CF2D-3D1D-4E5A-86E7-7B792651EAF3}"/>
              </a:ext>
            </a:extLst>
          </p:cNvPr>
          <p:cNvCxnSpPr>
            <a:cxnSpLocks/>
          </p:cNvCxnSpPr>
          <p:nvPr/>
        </p:nvCxnSpPr>
        <p:spPr>
          <a:xfrm>
            <a:off x="6688913" y="5105692"/>
            <a:ext cx="700717" cy="0"/>
          </a:xfrm>
          <a:prstGeom prst="straightConnector1">
            <a:avLst/>
          </a:prstGeom>
          <a:ln w="63500" cmpd="sng">
            <a:solidFill>
              <a:schemeClr val="accent6">
                <a:alpha val="97000"/>
              </a:schemeClr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3BF30EA-670A-4C62-8ACE-8822C603A39B}"/>
              </a:ext>
            </a:extLst>
          </p:cNvPr>
          <p:cNvCxnSpPr>
            <a:cxnSpLocks/>
          </p:cNvCxnSpPr>
          <p:nvPr/>
        </p:nvCxnSpPr>
        <p:spPr>
          <a:xfrm>
            <a:off x="2351521" y="2239185"/>
            <a:ext cx="734195" cy="0"/>
          </a:xfrm>
          <a:prstGeom prst="straightConnector1">
            <a:avLst/>
          </a:prstGeom>
          <a:ln w="63500" cmpd="sng">
            <a:solidFill>
              <a:srgbClr val="FF0000">
                <a:alpha val="97000"/>
              </a:srgbClr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5F70026-AF2B-4040-B9D4-4392E5BDADFB}"/>
              </a:ext>
            </a:extLst>
          </p:cNvPr>
          <p:cNvCxnSpPr>
            <a:cxnSpLocks/>
          </p:cNvCxnSpPr>
          <p:nvPr/>
        </p:nvCxnSpPr>
        <p:spPr>
          <a:xfrm>
            <a:off x="4307901" y="2252041"/>
            <a:ext cx="734195" cy="0"/>
          </a:xfrm>
          <a:prstGeom prst="straightConnector1">
            <a:avLst/>
          </a:prstGeom>
          <a:ln w="63500" cmpd="sng">
            <a:solidFill>
              <a:srgbClr val="FF0000">
                <a:alpha val="97000"/>
              </a:srgbClr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9B11D59-525A-449B-985D-816EC3232ED0}"/>
              </a:ext>
            </a:extLst>
          </p:cNvPr>
          <p:cNvCxnSpPr>
            <a:cxnSpLocks/>
          </p:cNvCxnSpPr>
          <p:nvPr/>
        </p:nvCxnSpPr>
        <p:spPr>
          <a:xfrm>
            <a:off x="6337785" y="2285161"/>
            <a:ext cx="734195" cy="0"/>
          </a:xfrm>
          <a:prstGeom prst="straightConnector1">
            <a:avLst/>
          </a:prstGeom>
          <a:ln w="63500" cmpd="sng">
            <a:solidFill>
              <a:srgbClr val="FF0000">
                <a:alpha val="97000"/>
              </a:srgbClr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F38AC3DF-F4A2-4E05-8E53-E7ADF42AC2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2301" y="1616032"/>
            <a:ext cx="1642716" cy="1313838"/>
          </a:xfrm>
          <a:prstGeom prst="rect">
            <a:avLst/>
          </a:prstGeom>
        </p:spPr>
      </p:pic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D4E1EF6-4936-41C7-8505-6F195B48E782}"/>
              </a:ext>
            </a:extLst>
          </p:cNvPr>
          <p:cNvCxnSpPr>
            <a:cxnSpLocks/>
          </p:cNvCxnSpPr>
          <p:nvPr/>
        </p:nvCxnSpPr>
        <p:spPr>
          <a:xfrm>
            <a:off x="8556231" y="2285161"/>
            <a:ext cx="734195" cy="0"/>
          </a:xfrm>
          <a:prstGeom prst="straightConnector1">
            <a:avLst/>
          </a:prstGeom>
          <a:ln w="63500" cmpd="sng">
            <a:solidFill>
              <a:srgbClr val="FF0000">
                <a:alpha val="97000"/>
              </a:srgbClr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86E807C-7A17-475B-B010-86652D016575}"/>
              </a:ext>
            </a:extLst>
          </p:cNvPr>
          <p:cNvSpPr txBox="1"/>
          <p:nvPr/>
        </p:nvSpPr>
        <p:spPr>
          <a:xfrm>
            <a:off x="3537873" y="133566"/>
            <a:ext cx="45508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MÓDULO DE INSCRIPCIÓN</a:t>
            </a:r>
            <a:endParaRPr lang="es-CO" sz="2800" dirty="0"/>
          </a:p>
          <a:p>
            <a:endParaRPr lang="es-CO" b="1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6680AF2-4DD2-4AC2-AF53-B0F3C29072CF}"/>
              </a:ext>
            </a:extLst>
          </p:cNvPr>
          <p:cNvSpPr txBox="1"/>
          <p:nvPr/>
        </p:nvSpPr>
        <p:spPr>
          <a:xfrm>
            <a:off x="962178" y="837492"/>
            <a:ext cx="455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Proceso Anterior</a:t>
            </a:r>
            <a:endParaRPr lang="es-CO" b="1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087E342-9F58-4BF4-B180-901F1A5D29DE}"/>
              </a:ext>
            </a:extLst>
          </p:cNvPr>
          <p:cNvSpPr txBox="1"/>
          <p:nvPr/>
        </p:nvSpPr>
        <p:spPr>
          <a:xfrm>
            <a:off x="810276" y="3262525"/>
            <a:ext cx="45508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Nuevo Proceso</a:t>
            </a:r>
            <a:endParaRPr lang="es-CO" sz="2800" dirty="0"/>
          </a:p>
          <a:p>
            <a:endParaRPr lang="es-CO" b="1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D8F33C9-916B-43DB-86D5-1AF1563DA5FA}"/>
              </a:ext>
            </a:extLst>
          </p:cNvPr>
          <p:cNvSpPr txBox="1"/>
          <p:nvPr/>
        </p:nvSpPr>
        <p:spPr>
          <a:xfrm>
            <a:off x="7109669" y="5548359"/>
            <a:ext cx="228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Registro e Inscripción</a:t>
            </a:r>
          </a:p>
          <a:p>
            <a:pPr algn="ctr"/>
            <a:r>
              <a:rPr lang="es-ES" b="1" dirty="0"/>
              <a:t>único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07255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3C6687B-06DE-4EE7-9A2F-8B0BB73D4BCD}"/>
              </a:ext>
            </a:extLst>
          </p:cNvPr>
          <p:cNvSpPr/>
          <p:nvPr/>
        </p:nvSpPr>
        <p:spPr>
          <a:xfrm>
            <a:off x="821635" y="745435"/>
            <a:ext cx="10548730" cy="536713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12A3C8-607E-42B2-AE3D-C152DE0DC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634" y="982899"/>
            <a:ext cx="1701335" cy="16913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B0E47FF-31F6-4967-A538-B9DE04456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273" y="3873381"/>
            <a:ext cx="1701335" cy="169134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BDE16D50-8480-4542-9B7B-89EBA632E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155" y="3885613"/>
            <a:ext cx="1357138" cy="1819966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3ABD0C16-ACD7-48B6-BF02-F22BD7414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222" y="1276318"/>
            <a:ext cx="1357138" cy="18199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E725A42-7893-4494-8D2B-28443E575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2264" y="1423107"/>
            <a:ext cx="1357138" cy="152638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EDBA25C-A97D-4804-A4B9-F40AC99B05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1995" y="2478255"/>
            <a:ext cx="1495928" cy="152638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43D1D2E-CB19-4C1D-9744-13445BE95C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1978" y="2640226"/>
            <a:ext cx="2063394" cy="136441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4037820-6C68-4C5C-84AE-645AEE4E4D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0221" y="4023160"/>
            <a:ext cx="1346072" cy="144186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2EAED0AF-C9FD-43B0-A714-3C370B5290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4958" y="4178845"/>
            <a:ext cx="610458" cy="565248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432AE865-EE80-4546-85DB-985DFCF80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392" y="2478255"/>
            <a:ext cx="1357138" cy="1819966"/>
          </a:xfrm>
          <a:prstGeom prst="rect">
            <a:avLst/>
          </a:prstGeom>
        </p:spPr>
      </p:pic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2E303FB4-1528-40FD-A2EB-4CDB4C1220CA}"/>
              </a:ext>
            </a:extLst>
          </p:cNvPr>
          <p:cNvCxnSpPr>
            <a:cxnSpLocks/>
            <a:stCxn id="3" idx="1"/>
            <a:endCxn id="8" idx="0"/>
          </p:cNvCxnSpPr>
          <p:nvPr/>
        </p:nvCxnSpPr>
        <p:spPr>
          <a:xfrm rot="10800000" flipV="1">
            <a:off x="8309960" y="1828573"/>
            <a:ext cx="1009675" cy="649682"/>
          </a:xfrm>
          <a:prstGeom prst="bentConnector2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53CD83BB-8CB2-43B7-BC30-620298550B8F}"/>
              </a:ext>
            </a:extLst>
          </p:cNvPr>
          <p:cNvCxnSpPr>
            <a:cxnSpLocks/>
            <a:stCxn id="5" idx="1"/>
            <a:endCxn id="8" idx="2"/>
          </p:cNvCxnSpPr>
          <p:nvPr/>
        </p:nvCxnSpPr>
        <p:spPr>
          <a:xfrm rot="10800000">
            <a:off x="8309959" y="4004643"/>
            <a:ext cx="1005314" cy="714412"/>
          </a:xfrm>
          <a:prstGeom prst="bentConnector2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2678DE8E-6D0C-46BC-8556-9C1754D24C87}"/>
              </a:ext>
            </a:extLst>
          </p:cNvPr>
          <p:cNvCxnSpPr>
            <a:cxnSpLocks/>
          </p:cNvCxnSpPr>
          <p:nvPr/>
        </p:nvCxnSpPr>
        <p:spPr>
          <a:xfrm>
            <a:off x="6935372" y="3262825"/>
            <a:ext cx="626623" cy="0"/>
          </a:xfrm>
          <a:prstGeom prst="straightConnector1">
            <a:avLst/>
          </a:prstGeom>
          <a:ln w="63500" cmpd="sng">
            <a:solidFill>
              <a:schemeClr val="accent6">
                <a:alpha val="97000"/>
              </a:schemeClr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379CD544-D337-49AB-A170-A9255DDF93ED}"/>
              </a:ext>
            </a:extLst>
          </p:cNvPr>
          <p:cNvCxnSpPr>
            <a:cxnSpLocks/>
          </p:cNvCxnSpPr>
          <p:nvPr/>
        </p:nvCxnSpPr>
        <p:spPr>
          <a:xfrm rot="5400000">
            <a:off x="4659514" y="3554067"/>
            <a:ext cx="930940" cy="1557382"/>
          </a:xfrm>
          <a:prstGeom prst="bentConnector2">
            <a:avLst/>
          </a:prstGeom>
          <a:ln w="63500">
            <a:solidFill>
              <a:schemeClr val="accent6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4B03AC09-A253-468E-AC77-6D24CE87B76F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840088" y="1576638"/>
            <a:ext cx="592904" cy="1534271"/>
          </a:xfrm>
          <a:prstGeom prst="bentConnector2">
            <a:avLst/>
          </a:prstGeom>
          <a:ln w="63500">
            <a:solidFill>
              <a:schemeClr val="accent6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B37E5363-6F61-4017-88BA-827AAB6EFC4C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2051612" y="4100570"/>
            <a:ext cx="750958" cy="1146260"/>
          </a:xfrm>
          <a:prstGeom prst="bentConnector2">
            <a:avLst/>
          </a:prstGeom>
          <a:ln w="63500">
            <a:solidFill>
              <a:schemeClr val="accent6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20E90568-A332-4B5E-9333-EB78E0FA6E19}"/>
              </a:ext>
            </a:extLst>
          </p:cNvPr>
          <p:cNvCxnSpPr>
            <a:cxnSpLocks/>
            <a:endCxn id="32" idx="0"/>
          </p:cNvCxnSpPr>
          <p:nvPr/>
        </p:nvCxnSpPr>
        <p:spPr>
          <a:xfrm rot="10800000" flipV="1">
            <a:off x="1853962" y="1828573"/>
            <a:ext cx="1134221" cy="649682"/>
          </a:xfrm>
          <a:prstGeom prst="bentConnector2">
            <a:avLst/>
          </a:prstGeom>
          <a:ln w="63500">
            <a:solidFill>
              <a:schemeClr val="accent6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0E16F001-B23A-4B96-AF30-CB0A735F9878}"/>
              </a:ext>
            </a:extLst>
          </p:cNvPr>
          <p:cNvSpPr txBox="1"/>
          <p:nvPr/>
        </p:nvSpPr>
        <p:spPr>
          <a:xfrm>
            <a:off x="3252480" y="105203"/>
            <a:ext cx="56870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MÓDULO ESTADÍSTICAS DEPORTIVAS</a:t>
            </a:r>
            <a:endParaRPr lang="es-CO" sz="2800" dirty="0"/>
          </a:p>
          <a:p>
            <a:endParaRPr lang="es-CO" b="1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7F4E779-5072-42AC-8E10-96E463227E3B}"/>
              </a:ext>
            </a:extLst>
          </p:cNvPr>
          <p:cNvSpPr txBox="1"/>
          <p:nvPr/>
        </p:nvSpPr>
        <p:spPr>
          <a:xfrm>
            <a:off x="9220314" y="2697306"/>
            <a:ext cx="198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Estadísticas Deportivas</a:t>
            </a:r>
            <a:endParaRPr lang="es-CO" b="1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507C8461-7947-4693-A872-F8D0F8B73335}"/>
              </a:ext>
            </a:extLst>
          </p:cNvPr>
          <p:cNvSpPr txBox="1"/>
          <p:nvPr/>
        </p:nvSpPr>
        <p:spPr>
          <a:xfrm>
            <a:off x="9268720" y="5464935"/>
            <a:ext cx="188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Estadísticas Físicas</a:t>
            </a:r>
            <a:endParaRPr lang="es-CO" b="1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2D0E52C8-8C61-47D9-AEDF-3B0FCF741673}"/>
              </a:ext>
            </a:extLst>
          </p:cNvPr>
          <p:cNvSpPr txBox="1"/>
          <p:nvPr/>
        </p:nvSpPr>
        <p:spPr>
          <a:xfrm>
            <a:off x="7332412" y="2379509"/>
            <a:ext cx="188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Almacenamiento de información</a:t>
            </a:r>
            <a:endParaRPr lang="es-CO" b="1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1FDEDF4-2D77-4A3F-8CA7-9918550F97A3}"/>
              </a:ext>
            </a:extLst>
          </p:cNvPr>
          <p:cNvSpPr txBox="1"/>
          <p:nvPr/>
        </p:nvSpPr>
        <p:spPr>
          <a:xfrm>
            <a:off x="5031019" y="3867288"/>
            <a:ext cx="188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Cruce de información</a:t>
            </a:r>
            <a:endParaRPr lang="es-CO" b="1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42DC3F24-D78C-436B-AE39-3923CED29246}"/>
              </a:ext>
            </a:extLst>
          </p:cNvPr>
          <p:cNvSpPr txBox="1"/>
          <p:nvPr/>
        </p:nvSpPr>
        <p:spPr>
          <a:xfrm>
            <a:off x="2421072" y="702173"/>
            <a:ext cx="228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Resumen  información Posición</a:t>
            </a:r>
            <a:endParaRPr lang="es-CO" b="1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7D0F71AC-0349-4F00-B7AD-B6B24120569D}"/>
              </a:ext>
            </a:extLst>
          </p:cNvPr>
          <p:cNvSpPr txBox="1"/>
          <p:nvPr/>
        </p:nvSpPr>
        <p:spPr>
          <a:xfrm>
            <a:off x="2573929" y="5519960"/>
            <a:ext cx="228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Resumen  información Físicas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07030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3C6687B-06DE-4EE7-9A2F-8B0BB73D4BCD}"/>
              </a:ext>
            </a:extLst>
          </p:cNvPr>
          <p:cNvSpPr/>
          <p:nvPr/>
        </p:nvSpPr>
        <p:spPr>
          <a:xfrm>
            <a:off x="821635" y="745435"/>
            <a:ext cx="10548730" cy="536713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432AE865-EE80-4546-85DB-985DFCF80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811" y="2235712"/>
            <a:ext cx="1741789" cy="2335795"/>
          </a:xfrm>
          <a:prstGeom prst="rect">
            <a:avLst/>
          </a:prstGeom>
        </p:spPr>
      </p:pic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B37E5363-6F61-4017-88BA-827AAB6EFC4C}"/>
              </a:ext>
            </a:extLst>
          </p:cNvPr>
          <p:cNvCxnSpPr>
            <a:cxnSpLocks/>
            <a:stCxn id="32" idx="2"/>
            <a:endCxn id="28" idx="2"/>
          </p:cNvCxnSpPr>
          <p:nvPr/>
        </p:nvCxnSpPr>
        <p:spPr>
          <a:xfrm rot="16200000" flipH="1">
            <a:off x="4638442" y="3227770"/>
            <a:ext cx="50780" cy="2738253"/>
          </a:xfrm>
          <a:prstGeom prst="bentConnector3">
            <a:avLst>
              <a:gd name="adj1" fmla="val 550177"/>
            </a:avLst>
          </a:prstGeom>
          <a:ln w="63500">
            <a:solidFill>
              <a:schemeClr val="accent6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20E90568-A332-4B5E-9333-EB78E0FA6E19}"/>
              </a:ext>
            </a:extLst>
          </p:cNvPr>
          <p:cNvCxnSpPr>
            <a:cxnSpLocks/>
            <a:stCxn id="28" idx="0"/>
            <a:endCxn id="32" idx="0"/>
          </p:cNvCxnSpPr>
          <p:nvPr/>
        </p:nvCxnSpPr>
        <p:spPr>
          <a:xfrm rot="16200000" flipV="1">
            <a:off x="4638443" y="891975"/>
            <a:ext cx="50780" cy="2738253"/>
          </a:xfrm>
          <a:prstGeom prst="bentConnector3">
            <a:avLst>
              <a:gd name="adj1" fmla="val 550177"/>
            </a:avLst>
          </a:prstGeom>
          <a:ln w="63500">
            <a:solidFill>
              <a:schemeClr val="accent6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n 27">
            <a:extLst>
              <a:ext uri="{FF2B5EF4-FFF2-40B4-BE49-F238E27FC236}">
                <a16:creationId xmlns:a16="http://schemas.microsoft.com/office/drawing/2014/main" id="{4513929F-C45B-468D-9237-5A7B0AA8D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064" y="2286492"/>
            <a:ext cx="1741789" cy="233579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6796C3E-FCB8-4896-8DBB-77975ABA7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05" y="2480154"/>
            <a:ext cx="1635119" cy="1830589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8E005ACB-8FEF-49AA-AC26-E32139BF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397" y="2361763"/>
            <a:ext cx="1741789" cy="233579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27212CC1-809D-4E0A-8BE5-09D8371BC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347" y="2517506"/>
            <a:ext cx="1632226" cy="1873766"/>
          </a:xfrm>
          <a:prstGeom prst="rect">
            <a:avLst/>
          </a:prstGeom>
        </p:spPr>
      </p:pic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D1C19D12-C30F-4CEA-AB1B-6506D8EFDC42}"/>
              </a:ext>
            </a:extLst>
          </p:cNvPr>
          <p:cNvCxnSpPr>
            <a:cxnSpLocks/>
            <a:stCxn id="23" idx="1"/>
            <a:endCxn id="28" idx="3"/>
          </p:cNvCxnSpPr>
          <p:nvPr/>
        </p:nvCxnSpPr>
        <p:spPr>
          <a:xfrm rot="10800000" flipV="1">
            <a:off x="6903853" y="3454388"/>
            <a:ext cx="1657494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6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3ABA5F9-2C91-47F7-BC19-F4E246196049}"/>
              </a:ext>
            </a:extLst>
          </p:cNvPr>
          <p:cNvSpPr txBox="1"/>
          <p:nvPr/>
        </p:nvSpPr>
        <p:spPr>
          <a:xfrm>
            <a:off x="3252480" y="105203"/>
            <a:ext cx="58189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MÓDULO DE CALENDARIO Y EVENTOS</a:t>
            </a:r>
            <a:endParaRPr lang="es-CO" sz="2800" dirty="0"/>
          </a:p>
          <a:p>
            <a:endParaRPr lang="es-CO" b="1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1081EC8-D674-4D0D-8C49-AA78EDF69C04}"/>
              </a:ext>
            </a:extLst>
          </p:cNvPr>
          <p:cNvSpPr txBox="1"/>
          <p:nvPr/>
        </p:nvSpPr>
        <p:spPr>
          <a:xfrm>
            <a:off x="4837526" y="5110109"/>
            <a:ext cx="251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Resumen de actividades</a:t>
            </a:r>
          </a:p>
          <a:p>
            <a:pPr algn="ctr"/>
            <a:r>
              <a:rPr lang="es-ES" b="1" dirty="0"/>
              <a:t>Y Eventos</a:t>
            </a:r>
            <a:endParaRPr lang="es-CO" b="1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6FE7E8B-9ACC-4FF5-8536-B45C05C2D5D8}"/>
              </a:ext>
            </a:extLst>
          </p:cNvPr>
          <p:cNvSpPr txBox="1"/>
          <p:nvPr/>
        </p:nvSpPr>
        <p:spPr>
          <a:xfrm>
            <a:off x="8026402" y="1438433"/>
            <a:ext cx="2516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Creación, eliminación y actualización de Eventos y Actividades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7712078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67</Words>
  <Application>Microsoft Office PowerPoint</Application>
  <PresentationFormat>Panorámica</PresentationFormat>
  <Paragraphs>22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APRENDIZ</cp:lastModifiedBy>
  <cp:revision>32</cp:revision>
  <dcterms:created xsi:type="dcterms:W3CDTF">2019-10-28T23:33:22Z</dcterms:created>
  <dcterms:modified xsi:type="dcterms:W3CDTF">2019-10-29T02:03:25Z</dcterms:modified>
</cp:coreProperties>
</file>