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56" r:id="rId3"/>
    <p:sldId id="258" r:id="rId4"/>
    <p:sldId id="257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8" y="78"/>
      </p:cViewPr>
      <p:guideLst>
        <p:guide orient="horz" pos="2138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n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47131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D1E07F82-0936-C8E4-34A3-23EF1C4F7B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3818251"/>
                  </p:ext>
                </p:extLst>
              </p:nvPr>
            </p:nvGraphicFramePr>
            <p:xfrm>
              <a:off x="4219313" y="3849492"/>
              <a:ext cx="81278" cy="45719"/>
            </p:xfrm>
            <a:graphic>
              <a:graphicData uri="http://schemas.microsoft.com/office/powerpoint/2016/slidezoom">
                <pslz:sldZm>
                  <pslz:sldZmObj sldId="256" cId="0">
                    <pslz:zmPr id="{518DB7EF-3EDE-42B4-97C8-EAFA0A00923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E07F82-0936-C8E4-34A3-23EF1C4F7B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9313" y="3849492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C3F28876-7351-72D6-0E9E-DFC8A2DB54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1972468"/>
                  </p:ext>
                </p:extLst>
              </p:nvPr>
            </p:nvGraphicFramePr>
            <p:xfrm>
              <a:off x="7142922" y="3958267"/>
              <a:ext cx="384299" cy="216168"/>
            </p:xfrm>
            <a:graphic>
              <a:graphicData uri="http://schemas.microsoft.com/office/powerpoint/2016/slidezoom">
                <pslz:sldZm>
                  <pslz:sldZmObj sldId="258" cId="0">
                    <pslz:zmPr id="{515A7459-696B-4556-BEFB-6019BEC816F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4299" cy="2161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3F28876-7351-72D6-0E9E-DFC8A2DB54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42922" y="3958267"/>
                <a:ext cx="384299" cy="2161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DDBFAC46-03EA-6345-DC6B-5C1915B86A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8554035"/>
                  </p:ext>
                </p:extLst>
              </p:nvPr>
            </p:nvGraphicFramePr>
            <p:xfrm>
              <a:off x="9024730" y="3635236"/>
              <a:ext cx="649358" cy="214256"/>
            </p:xfrm>
            <a:graphic>
              <a:graphicData uri="http://schemas.microsoft.com/office/powerpoint/2016/slidezoom">
                <pslz:sldZm>
                  <pslz:sldZmObj sldId="257" cId="0">
                    <pslz:zmPr id="{EE8DB225-384B-427C-BD24-F61556E89ECC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49358" cy="2142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DBFAC46-03EA-6345-DC6B-5C1915B86A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4730" y="3635236"/>
                <a:ext cx="649358" cy="2142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1_1different_specim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0390" cy="6804025"/>
          </a:xfrm>
          <a:prstGeom prst="rect">
            <a:avLst/>
          </a:prstGeom>
        </p:spPr>
      </p:pic>
      <p:sp>
        <p:nvSpPr>
          <p:cNvPr id="8" name="Cuadro de texto 7"/>
          <p:cNvSpPr txBox="1"/>
          <p:nvPr/>
        </p:nvSpPr>
        <p:spPr>
          <a:xfrm>
            <a:off x="4798060" y="407670"/>
            <a:ext cx="65487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SIMULACION EFECTO DE DISPERSION DEL ELECTRON EN TEM</a:t>
            </a:r>
            <a:endParaRPr lang="es-MX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Óvalo 9"/>
          <p:cNvSpPr/>
          <p:nvPr/>
        </p:nvSpPr>
        <p:spPr>
          <a:xfrm>
            <a:off x="557784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1" name="Óvalo 10"/>
          <p:cNvSpPr/>
          <p:nvPr/>
        </p:nvSpPr>
        <p:spPr>
          <a:xfrm>
            <a:off x="624459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2" name="Óvalo 11"/>
          <p:cNvSpPr/>
          <p:nvPr/>
        </p:nvSpPr>
        <p:spPr>
          <a:xfrm>
            <a:off x="691134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3" name="Óvalo 12"/>
          <p:cNvSpPr/>
          <p:nvPr/>
        </p:nvSpPr>
        <p:spPr>
          <a:xfrm>
            <a:off x="757809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5" name="Óvalo 14"/>
          <p:cNvSpPr/>
          <p:nvPr/>
        </p:nvSpPr>
        <p:spPr>
          <a:xfrm>
            <a:off x="824484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6" name="Óvalo 15"/>
          <p:cNvSpPr/>
          <p:nvPr/>
        </p:nvSpPr>
        <p:spPr>
          <a:xfrm>
            <a:off x="891159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7" name="Óvalo 16"/>
          <p:cNvSpPr/>
          <p:nvPr/>
        </p:nvSpPr>
        <p:spPr>
          <a:xfrm>
            <a:off x="957834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8" name="Óvalo 17"/>
          <p:cNvSpPr/>
          <p:nvPr/>
        </p:nvSpPr>
        <p:spPr>
          <a:xfrm>
            <a:off x="10245090" y="4349750"/>
            <a:ext cx="269240" cy="2851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/>
              <a:t>+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11021695" y="4199890"/>
            <a:ext cx="896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/>
              <a:t>Atomos</a:t>
            </a:r>
          </a:p>
        </p:txBody>
      </p:sp>
      <p:sp>
        <p:nvSpPr>
          <p:cNvPr id="23" name="Forma libre 22"/>
          <p:cNvSpPr/>
          <p:nvPr/>
        </p:nvSpPr>
        <p:spPr>
          <a:xfrm>
            <a:off x="4977765" y="177101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24" name="Cuadro de texto 23"/>
          <p:cNvSpPr txBox="1"/>
          <p:nvPr/>
        </p:nvSpPr>
        <p:spPr>
          <a:xfrm>
            <a:off x="4977765" y="193167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25" name="Forma libre 24"/>
          <p:cNvSpPr/>
          <p:nvPr/>
        </p:nvSpPr>
        <p:spPr>
          <a:xfrm>
            <a:off x="5473065" y="258762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5473065" y="274828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27" name="Forma libre 26"/>
          <p:cNvSpPr/>
          <p:nvPr/>
        </p:nvSpPr>
        <p:spPr>
          <a:xfrm>
            <a:off x="5850890" y="144018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28" name="Cuadro de texto 27"/>
          <p:cNvSpPr txBox="1"/>
          <p:nvPr/>
        </p:nvSpPr>
        <p:spPr>
          <a:xfrm>
            <a:off x="5850890" y="160083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6409055" y="221932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30" name="Cuadro de texto 29"/>
          <p:cNvSpPr txBox="1"/>
          <p:nvPr/>
        </p:nvSpPr>
        <p:spPr>
          <a:xfrm>
            <a:off x="6409055" y="237998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31" name="Forma libre 30"/>
          <p:cNvSpPr/>
          <p:nvPr/>
        </p:nvSpPr>
        <p:spPr>
          <a:xfrm>
            <a:off x="6724015" y="125603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32" name="Cuadro de texto 31"/>
          <p:cNvSpPr txBox="1"/>
          <p:nvPr/>
        </p:nvSpPr>
        <p:spPr>
          <a:xfrm>
            <a:off x="6724015" y="141668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33" name="Forma libre 32"/>
          <p:cNvSpPr/>
          <p:nvPr/>
        </p:nvSpPr>
        <p:spPr>
          <a:xfrm>
            <a:off x="8911590" y="91948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34" name="Cuadro de texto 33"/>
          <p:cNvSpPr txBox="1"/>
          <p:nvPr/>
        </p:nvSpPr>
        <p:spPr>
          <a:xfrm>
            <a:off x="8626475" y="109537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35" name="Forma libre 34"/>
          <p:cNvSpPr/>
          <p:nvPr/>
        </p:nvSpPr>
        <p:spPr>
          <a:xfrm>
            <a:off x="9959975" y="311721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36" name="Cuadro de texto 35"/>
          <p:cNvSpPr txBox="1"/>
          <p:nvPr/>
        </p:nvSpPr>
        <p:spPr>
          <a:xfrm>
            <a:off x="9959975" y="327787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37" name="Forma libre 36"/>
          <p:cNvSpPr/>
          <p:nvPr/>
        </p:nvSpPr>
        <p:spPr>
          <a:xfrm>
            <a:off x="7473315" y="307213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38" name="Cuadro de texto 37"/>
          <p:cNvSpPr txBox="1"/>
          <p:nvPr/>
        </p:nvSpPr>
        <p:spPr>
          <a:xfrm>
            <a:off x="7473315" y="323278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39" name="Forma libre 38"/>
          <p:cNvSpPr/>
          <p:nvPr/>
        </p:nvSpPr>
        <p:spPr>
          <a:xfrm>
            <a:off x="6789420" y="321183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40" name="Cuadro de texto 39"/>
          <p:cNvSpPr txBox="1"/>
          <p:nvPr/>
        </p:nvSpPr>
        <p:spPr>
          <a:xfrm>
            <a:off x="6789420" y="337248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41" name="Forma libre 40"/>
          <p:cNvSpPr/>
          <p:nvPr/>
        </p:nvSpPr>
        <p:spPr>
          <a:xfrm>
            <a:off x="7851775" y="177101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42" name="Cuadro de texto 41"/>
          <p:cNvSpPr txBox="1"/>
          <p:nvPr/>
        </p:nvSpPr>
        <p:spPr>
          <a:xfrm>
            <a:off x="7851775" y="193167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43" name="Forma libre 42"/>
          <p:cNvSpPr/>
          <p:nvPr/>
        </p:nvSpPr>
        <p:spPr>
          <a:xfrm>
            <a:off x="7189470" y="221932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44" name="Cuadro de texto 43"/>
          <p:cNvSpPr txBox="1"/>
          <p:nvPr/>
        </p:nvSpPr>
        <p:spPr>
          <a:xfrm>
            <a:off x="7189470" y="237998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45" name="Forma libre 44"/>
          <p:cNvSpPr/>
          <p:nvPr/>
        </p:nvSpPr>
        <p:spPr>
          <a:xfrm>
            <a:off x="7995285" y="268287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46" name="Cuadro de texto 45"/>
          <p:cNvSpPr txBox="1"/>
          <p:nvPr/>
        </p:nvSpPr>
        <p:spPr>
          <a:xfrm>
            <a:off x="7995285" y="284353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47" name="Forma libre 46"/>
          <p:cNvSpPr/>
          <p:nvPr/>
        </p:nvSpPr>
        <p:spPr>
          <a:xfrm>
            <a:off x="10215245" y="109537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48" name="Cuadro de texto 47"/>
          <p:cNvSpPr txBox="1"/>
          <p:nvPr/>
        </p:nvSpPr>
        <p:spPr>
          <a:xfrm>
            <a:off x="10215245" y="125603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49" name="Forma libre 48"/>
          <p:cNvSpPr/>
          <p:nvPr/>
        </p:nvSpPr>
        <p:spPr>
          <a:xfrm>
            <a:off x="8801100" y="258826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50" name="Cuadro de texto 49"/>
          <p:cNvSpPr txBox="1"/>
          <p:nvPr/>
        </p:nvSpPr>
        <p:spPr>
          <a:xfrm>
            <a:off x="8801100" y="274891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51" name="Forma libre 50"/>
          <p:cNvSpPr/>
          <p:nvPr/>
        </p:nvSpPr>
        <p:spPr>
          <a:xfrm>
            <a:off x="8456295" y="178562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52" name="Cuadro de texto 51"/>
          <p:cNvSpPr txBox="1"/>
          <p:nvPr/>
        </p:nvSpPr>
        <p:spPr>
          <a:xfrm>
            <a:off x="8456295" y="194627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53" name="Forma libre 52"/>
          <p:cNvSpPr/>
          <p:nvPr/>
        </p:nvSpPr>
        <p:spPr>
          <a:xfrm>
            <a:off x="7879715" y="337312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54" name="Cuadro de texto 53"/>
          <p:cNvSpPr txBox="1"/>
          <p:nvPr/>
        </p:nvSpPr>
        <p:spPr>
          <a:xfrm>
            <a:off x="7879715" y="353377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55" name="Forma libre 54"/>
          <p:cNvSpPr/>
          <p:nvPr/>
        </p:nvSpPr>
        <p:spPr>
          <a:xfrm>
            <a:off x="5959475" y="321246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56" name="Cuadro de texto 55"/>
          <p:cNvSpPr txBox="1"/>
          <p:nvPr/>
        </p:nvSpPr>
        <p:spPr>
          <a:xfrm>
            <a:off x="5959475" y="337312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57" name="Forma libre 56"/>
          <p:cNvSpPr/>
          <p:nvPr/>
        </p:nvSpPr>
        <p:spPr>
          <a:xfrm>
            <a:off x="9184640" y="323342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58" name="Cuadro de texto 57"/>
          <p:cNvSpPr txBox="1"/>
          <p:nvPr/>
        </p:nvSpPr>
        <p:spPr>
          <a:xfrm>
            <a:off x="9184640" y="339407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59" name="Forma libre 58"/>
          <p:cNvSpPr/>
          <p:nvPr/>
        </p:nvSpPr>
        <p:spPr>
          <a:xfrm>
            <a:off x="7292975" y="143954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60" name="Cuadro de texto 59"/>
          <p:cNvSpPr txBox="1"/>
          <p:nvPr/>
        </p:nvSpPr>
        <p:spPr>
          <a:xfrm>
            <a:off x="7292975" y="160020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61" name="Forma libre 60"/>
          <p:cNvSpPr/>
          <p:nvPr/>
        </p:nvSpPr>
        <p:spPr>
          <a:xfrm>
            <a:off x="9562465" y="2219325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62" name="Cuadro de texto 61"/>
          <p:cNvSpPr txBox="1"/>
          <p:nvPr/>
        </p:nvSpPr>
        <p:spPr>
          <a:xfrm>
            <a:off x="9562465" y="237998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63" name="Forma libre 62"/>
          <p:cNvSpPr/>
          <p:nvPr/>
        </p:nvSpPr>
        <p:spPr>
          <a:xfrm>
            <a:off x="9076055" y="169037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64" name="Cuadro de texto 63"/>
          <p:cNvSpPr txBox="1"/>
          <p:nvPr/>
        </p:nvSpPr>
        <p:spPr>
          <a:xfrm>
            <a:off x="9076055" y="185102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sp>
        <p:nvSpPr>
          <p:cNvPr id="65" name="Forma libre 64"/>
          <p:cNvSpPr/>
          <p:nvPr/>
        </p:nvSpPr>
        <p:spPr>
          <a:xfrm>
            <a:off x="10099675" y="2315210"/>
            <a:ext cx="255270" cy="690245"/>
          </a:xfrm>
          <a:custGeom>
            <a:avLst/>
            <a:gdLst>
              <a:gd name="connisteX0" fmla="*/ 37 w 255307"/>
              <a:gd name="connsiteY0" fmla="*/ 0 h 690245"/>
              <a:gd name="connisteX1" fmla="*/ 255307 w 255307"/>
              <a:gd name="connsiteY1" fmla="*/ 135255 h 690245"/>
              <a:gd name="connisteX2" fmla="*/ 37 w 255307"/>
              <a:gd name="connsiteY2" fmla="*/ 360045 h 690245"/>
              <a:gd name="connisteX3" fmla="*/ 240067 w 255307"/>
              <a:gd name="connsiteY3" fmla="*/ 480060 h 690245"/>
              <a:gd name="connisteX4" fmla="*/ 210222 w 255307"/>
              <a:gd name="connsiteY4" fmla="*/ 690245 h 690245"/>
              <a:gd name="connisteX5" fmla="*/ 720127 w 255307"/>
              <a:gd name="connsiteY5" fmla="*/ 720090 h 6902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55307" h="690245">
                <a:moveTo>
                  <a:pt x="37" y="0"/>
                </a:moveTo>
                <a:cubicBezTo>
                  <a:pt x="55917" y="22860"/>
                  <a:pt x="255307" y="63500"/>
                  <a:pt x="255307" y="135255"/>
                </a:cubicBezTo>
                <a:cubicBezTo>
                  <a:pt x="255307" y="207010"/>
                  <a:pt x="3212" y="290830"/>
                  <a:pt x="37" y="360045"/>
                </a:cubicBezTo>
                <a:cubicBezTo>
                  <a:pt x="-3138" y="429260"/>
                  <a:pt x="198157" y="414020"/>
                  <a:pt x="240067" y="480060"/>
                </a:cubicBezTo>
                <a:cubicBezTo>
                  <a:pt x="281977" y="546100"/>
                  <a:pt x="114337" y="641985"/>
                  <a:pt x="210222" y="6902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66" name="Cuadro de texto 65"/>
          <p:cNvSpPr txBox="1"/>
          <p:nvPr/>
        </p:nvSpPr>
        <p:spPr>
          <a:xfrm>
            <a:off x="10099675" y="247586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/>
              <a:t>e-</a:t>
            </a:r>
          </a:p>
        </p:txBody>
      </p:sp>
      <p:cxnSp>
        <p:nvCxnSpPr>
          <p:cNvPr id="67" name="Conector recto de flecha 66"/>
          <p:cNvCxnSpPr/>
          <p:nvPr/>
        </p:nvCxnSpPr>
        <p:spPr>
          <a:xfrm>
            <a:off x="8046720" y="5019675"/>
            <a:ext cx="50800" cy="1670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9671050" y="5019675"/>
            <a:ext cx="690880" cy="1085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4723130" y="5109845"/>
            <a:ext cx="152146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V="1">
            <a:off x="10215245" y="4860290"/>
            <a:ext cx="1496060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8575675" y="4860290"/>
            <a:ext cx="481330" cy="1604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7800975" y="5019675"/>
            <a:ext cx="50800" cy="1670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H="1">
            <a:off x="6268085" y="5109845"/>
            <a:ext cx="521335" cy="1245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H="1">
            <a:off x="7107555" y="4944745"/>
            <a:ext cx="185420" cy="1655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 flipH="1">
            <a:off x="5555615" y="5230495"/>
            <a:ext cx="781685" cy="715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2_electron_a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0" y="0"/>
            <a:ext cx="5669280" cy="6858635"/>
          </a:xfrm>
          <a:prstGeom prst="rect">
            <a:avLst/>
          </a:prstGeom>
        </p:spPr>
      </p:pic>
      <p:sp>
        <p:nvSpPr>
          <p:cNvPr id="18" name="Óvalo 17"/>
          <p:cNvSpPr/>
          <p:nvPr/>
        </p:nvSpPr>
        <p:spPr>
          <a:xfrm>
            <a:off x="2506345" y="3630295"/>
            <a:ext cx="883285" cy="8242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 sz="4000"/>
              <a:t>+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4617720" y="3915410"/>
            <a:ext cx="858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/>
              <a:t>Atomo </a:t>
            </a:r>
          </a:p>
        </p:txBody>
      </p:sp>
      <p:sp>
        <p:nvSpPr>
          <p:cNvPr id="48" name="Cuadro de texto 47"/>
          <p:cNvSpPr txBox="1"/>
          <p:nvPr/>
        </p:nvSpPr>
        <p:spPr>
          <a:xfrm>
            <a:off x="2341880" y="4283710"/>
            <a:ext cx="560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/>
              <a:t>e-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2902585" y="4454525"/>
            <a:ext cx="560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/>
              <a:t>e-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138680" y="3630295"/>
            <a:ext cx="560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/>
              <a:t>e-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2699385" y="3354705"/>
            <a:ext cx="560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/>
              <a:t>e-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3378200" y="3639820"/>
            <a:ext cx="560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/>
              <a:t>e-</a:t>
            </a:r>
          </a:p>
        </p:txBody>
      </p:sp>
      <p:sp>
        <p:nvSpPr>
          <p:cNvPr id="12" name="Cuadro de texto 11"/>
          <p:cNvSpPr txBox="1"/>
          <p:nvPr/>
        </p:nvSpPr>
        <p:spPr>
          <a:xfrm>
            <a:off x="3389630" y="4283710"/>
            <a:ext cx="560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1200"/>
              <a:t>e-</a:t>
            </a:r>
          </a:p>
        </p:txBody>
      </p:sp>
      <p:sp>
        <p:nvSpPr>
          <p:cNvPr id="13" name="Óvalo 12"/>
          <p:cNvSpPr/>
          <p:nvPr/>
        </p:nvSpPr>
        <p:spPr>
          <a:xfrm>
            <a:off x="2943225" y="1845945"/>
            <a:ext cx="479425" cy="38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 sz="1200"/>
              <a:t>e</a:t>
            </a:r>
            <a:r>
              <a:rPr lang="es-MX" altLang="en-US"/>
              <a:t>-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3260090" y="1477645"/>
            <a:ext cx="181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/>
              <a:t>longitud de onda </a:t>
            </a:r>
          </a:p>
        </p:txBody>
      </p:sp>
      <p:sp>
        <p:nvSpPr>
          <p:cNvPr id="15" name="Flecha hacia abajo 14"/>
          <p:cNvSpPr/>
          <p:nvPr/>
        </p:nvSpPr>
        <p:spPr>
          <a:xfrm>
            <a:off x="2338705" y="1021715"/>
            <a:ext cx="149860" cy="1304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altLang="en-US"/>
          </a:p>
        </p:txBody>
      </p:sp>
      <p:sp>
        <p:nvSpPr>
          <p:cNvPr id="16" name="Cuadro de texto 15"/>
          <p:cNvSpPr txBox="1"/>
          <p:nvPr/>
        </p:nvSpPr>
        <p:spPr>
          <a:xfrm>
            <a:off x="1499235" y="5554345"/>
            <a:ext cx="4702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n-US"/>
              <a:t>Electron sufre fuerzas de Coulomb interacciones </a:t>
            </a:r>
          </a:p>
          <a:p>
            <a:r>
              <a:rPr lang="es-MX" altLang="en-US"/>
              <a:t>negativas y positivas.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1_montecar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5137785" cy="6863080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5331460" y="1862455"/>
            <a:ext cx="43605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n-US" sz="2400" b="1" dirty="0"/>
              <a:t>Efectos a estudiar </a:t>
            </a:r>
          </a:p>
          <a:p>
            <a:endParaRPr lang="es-MX" altLang="en-US" dirty="0"/>
          </a:p>
          <a:p>
            <a:r>
              <a:rPr lang="es-MX" altLang="en-US" b="1" dirty="0"/>
              <a:t>1ra fase (14 </a:t>
            </a:r>
            <a:r>
              <a:rPr lang="es-MX" altLang="en-US" b="1" dirty="0" err="1"/>
              <a:t>pts</a:t>
            </a:r>
            <a:r>
              <a:rPr lang="es-MX" altLang="en-US" b="1" dirty="0"/>
              <a:t>) a llegar el %85</a:t>
            </a:r>
          </a:p>
          <a:p>
            <a:endParaRPr lang="es-MX" altLang="en-US" b="1" dirty="0"/>
          </a:p>
          <a:p>
            <a:r>
              <a:rPr lang="es-MX" altLang="en-US" dirty="0"/>
              <a:t>-Tamaño del átomo (elemento utilizado)</a:t>
            </a:r>
          </a:p>
          <a:p>
            <a:r>
              <a:rPr lang="es-MX" altLang="en-US" dirty="0"/>
              <a:t>-cantidad de electrones(posiciones </a:t>
            </a:r>
            <a:r>
              <a:rPr lang="es-MX" altLang="en-US" dirty="0" err="1"/>
              <a:t>random</a:t>
            </a:r>
            <a:r>
              <a:rPr lang="es-MX" altLang="en-US" dirty="0"/>
              <a:t>)</a:t>
            </a:r>
          </a:p>
          <a:p>
            <a:r>
              <a:rPr lang="es-MX" altLang="en-US" dirty="0"/>
              <a:t>-Espesor de la muestra (mas planos se dificulta el paso del </a:t>
            </a:r>
            <a:r>
              <a:rPr lang="es-MX" altLang="en-US" dirty="0" err="1"/>
              <a:t>electron</a:t>
            </a:r>
            <a:r>
              <a:rPr lang="es-MX" altLang="en-US" dirty="0"/>
              <a:t>)</a:t>
            </a:r>
          </a:p>
          <a:p>
            <a:endParaRPr lang="es-MX" altLang="en-US" dirty="0"/>
          </a:p>
          <a:p>
            <a:r>
              <a:rPr lang="es-MX" altLang="en-US" b="1" dirty="0"/>
              <a:t>2da fase (16 </a:t>
            </a:r>
            <a:r>
              <a:rPr lang="es-MX" altLang="en-US" b="1" dirty="0" err="1"/>
              <a:t>pts</a:t>
            </a:r>
            <a:r>
              <a:rPr lang="es-MX" altLang="en-US" b="1" dirty="0"/>
              <a:t>)</a:t>
            </a:r>
          </a:p>
          <a:p>
            <a:endParaRPr lang="es-MX" altLang="en-US" b="1" dirty="0"/>
          </a:p>
          <a:p>
            <a:r>
              <a:rPr lang="es-MX" altLang="en-US" dirty="0"/>
              <a:t>-Velocidad de </a:t>
            </a:r>
            <a:r>
              <a:rPr lang="es-MX" altLang="en-US" dirty="0" err="1"/>
              <a:t>electon</a:t>
            </a:r>
            <a:r>
              <a:rPr lang="es-MX" altLang="en-US" dirty="0"/>
              <a:t>(</a:t>
            </a:r>
            <a:r>
              <a:rPr lang="es-MX" altLang="en-US" dirty="0" err="1"/>
              <a:t>kev</a:t>
            </a:r>
            <a:r>
              <a:rPr lang="es-MX" altLang="en-US" dirty="0"/>
              <a:t>)</a:t>
            </a:r>
          </a:p>
          <a:p>
            <a:r>
              <a:rPr lang="es-MX" altLang="en-US" dirty="0"/>
              <a:t>-Nube de electrones del </a:t>
            </a:r>
            <a:r>
              <a:rPr lang="es-MX" altLang="en-US" dirty="0" err="1"/>
              <a:t>atomo</a:t>
            </a:r>
            <a:endParaRPr lang="es-MX" altLang="en-US" dirty="0"/>
          </a:p>
          <a:p>
            <a:endParaRPr lang="es-MX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125</Words>
  <Application>Microsoft Office PowerPoint</Application>
  <PresentationFormat>Panorámica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 Rodríguez</dc:creator>
  <cp:lastModifiedBy>Nestor Rodríguez</cp:lastModifiedBy>
  <cp:revision>9</cp:revision>
  <dcterms:created xsi:type="dcterms:W3CDTF">2022-04-03T21:53:14Z</dcterms:created>
  <dcterms:modified xsi:type="dcterms:W3CDTF">2022-05-18T16:28:05Z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2058-11.2.0.11042</vt:lpwstr>
  </property>
  <property fmtid="{D5CDD505-2E9C-101B-9397-08002B2CF9AE}" pid="3" name="ICV">
    <vt:lpwstr>28898F538390438B8A5CA77A5BD83DBE</vt:lpwstr>
  </property>
</Properties>
</file>