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8288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t>📦 Optimización de Espacios en Bodega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2004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646464"/>
                </a:solidFill>
              </a:defRPr>
            </a:pPr>
            <a:r>
              <a:t>De la asignación manual al uso inteligente de ubicaciones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E9488D7-37ED-F9EC-D15C-F402CA0851D6}"/>
              </a:ext>
            </a:extLst>
          </p:cNvPr>
          <p:cNvSpPr txBox="1"/>
          <p:nvPr/>
        </p:nvSpPr>
        <p:spPr>
          <a:xfrm>
            <a:off x="2109304" y="58194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US" b="1" dirty="0"/>
              <a:t>🧠 Carpio Estrategia y Soluciones</a:t>
            </a:r>
          </a:p>
          <a:p>
            <a:pPr>
              <a:buNone/>
            </a:pPr>
            <a:r>
              <a:rPr lang="es-US" b="1" dirty="0"/>
              <a:t>Versión Extendida – Servicios, Cursos y Tarifas</a:t>
            </a:r>
            <a:br>
              <a:rPr lang="es-US" dirty="0"/>
            </a:br>
            <a:r>
              <a:rPr lang="es-US" i="1" dirty="0"/>
              <a:t>“Formación que transforma procesos”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39324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003366"/>
                </a:solidFill>
              </a:defRPr>
            </a:pPr>
            <a:r>
              <a:t>🔍 Oportunidad Detectada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defRPr sz="2000">
                <a:solidFill>
                  <a:srgbClr val="373737"/>
                </a:solidFill>
              </a:defRPr>
            </a:pPr>
            <a:r>
              <a:t>- Se reciben diversos productos con dimensiones variables</a:t>
            </a:r>
            <a:br/>
            <a:r>
              <a:t>- Asignación de espacios manual y visual</a:t>
            </a:r>
            <a:br/>
            <a:r>
              <a:t>- Se requiere herramienta que asigne ubicaciones automáticamente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003366"/>
                </a:solidFill>
              </a:defRPr>
            </a:pPr>
            <a:r>
              <a:t>📊 Análisis Inicial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defRPr sz="2000">
                <a:solidFill>
                  <a:srgbClr val="373737"/>
                </a:solidFill>
              </a:defRPr>
            </a:pPr>
            <a:r>
              <a:t>- Mapeo de ubicaciones y medidas en racks</a:t>
            </a:r>
            <a:br/>
            <a:r>
              <a:t>- Construcción de matriz de espacio-ubicación</a:t>
            </a:r>
            <a:br/>
            <a:r>
              <a:t>- Productos clave: Resina, OPP, Aires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003366"/>
                </a:solidFill>
              </a:defRPr>
            </a:pPr>
            <a:r>
              <a:t>💻 Desarrollo de la Solución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defRPr sz="2000">
                <a:solidFill>
                  <a:srgbClr val="373737"/>
                </a:solidFill>
              </a:defRPr>
            </a:pPr>
            <a:r>
              <a:t>- Modelo de asignación con matriz de espacios y tabla de productos</a:t>
            </a:r>
            <a:br/>
            <a:r>
              <a:t>- App desarrollada con Python, GitHub y Streamlit</a:t>
            </a:r>
            <a:br/>
            <a:r>
              <a:t>- Asignación automática de la ubicación óptima</a:t>
            </a:r>
          </a:p>
        </p:txBody>
      </p:sp>
      <p:pic>
        <p:nvPicPr>
          <p:cNvPr id="5" name="Picture 4" descr="icons_python_github_streaml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0" y="4206240"/>
            <a:ext cx="4389120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003366"/>
                </a:solidFill>
              </a:defRPr>
            </a:pPr>
            <a:r>
              <a:t>🚀 Resultados Esperados y Próximos Pasos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defRPr sz="2000">
                <a:solidFill>
                  <a:srgbClr val="373737"/>
                </a:solidFill>
              </a:defRPr>
            </a:pPr>
            <a:r>
              <a:t>- Optimización del uso de espacio</a:t>
            </a:r>
            <a:br/>
            <a:r>
              <a:t>- Reducción de tiempos y errores</a:t>
            </a:r>
            <a:br/>
            <a:r>
              <a:t>- Mejora en trazabilidad</a:t>
            </a:r>
            <a:br/>
            <a:r>
              <a:t>- Próximos pasos: integración con sistemas y expansión de productos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Presentación en pantalla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cp:keywords/>
  <dc:description>generated using python-pptx</dc:description>
  <cp:lastModifiedBy>ncarpio935@gmail.com</cp:lastModifiedBy>
  <cp:revision>2</cp:revision>
  <dcterms:created xsi:type="dcterms:W3CDTF">2013-01-27T09:14:16Z</dcterms:created>
  <dcterms:modified xsi:type="dcterms:W3CDTF">2025-08-03T16:31:44Z</dcterms:modified>
  <cp:category/>
</cp:coreProperties>
</file>