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2" d="100"/>
          <a:sy n="122" d="100"/>
        </p:scale>
        <p:origin x="-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33293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468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7690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7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66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56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601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68CD4C-56B6-4497-99A4-5AD9197973F4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6540E9E-73DB-408E-9FB8-28C16CF5C98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3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E7D657-CBFD-46B4-824B-4ED860169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450215" algn="ctr"/>
            <a:r>
              <a:rPr lang="ru-RU" sz="40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 В МАШИННОМ ПЕРЕВОДЕ: АРХИТЕКТУРЫ И МЕТОДЫ</a:t>
            </a:r>
            <a:endParaRPr lang="ru-RU" sz="6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0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0BBD86-F5AF-44AE-9A2C-55A9DD908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38A4DF3-FA02-4E12-99D9-C5584055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222147" cy="3581400"/>
          </a:xfrm>
        </p:spPr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 – это класс нейронных сетей, предназначенных для обработки последовательных данных. Их ключевая особенность – наличие скрытого состояния (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hidden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state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которое сохраняет информацию о предыдущих элементах последовательности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xmlns="" id="{59807894-A315-4039-AD71-74D19DBF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47" y="1993900"/>
            <a:ext cx="5508978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4618A36-E5D9-4533-AE4C-22B946DC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Bef>
                <a:spcPts val="200"/>
              </a:spcBef>
              <a:tabLst>
                <a:tab pos="228600" algn="l"/>
              </a:tabLst>
            </a:pPr>
            <a:r>
              <a:rPr lang="ru-RU" sz="32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свойства </a:t>
            </a:r>
            <a:r>
              <a:rPr lang="en-US" sz="32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endParaRPr lang="ru-RU" sz="32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AEC5318-4889-4BB4-8492-A04A8E54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286000"/>
            <a:ext cx="4447786" cy="2400302"/>
          </a:xfrm>
        </p:spPr>
        <p:txBody>
          <a:bodyPr>
            <a:normAutofit fontScale="92500"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Рекуррентные связи – информация передается от одного шага к другому.</a:t>
            </a:r>
          </a:p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Обработка последовательностей – подходят для текста, речи, временных рядов.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xmlns="" id="{80EDA81A-CEEF-4110-BB84-2BC8A456D3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457200"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Проблемы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Короткая память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(vanishing gradient problem).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Сложность обучения на длинных последовательностях.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Улучшенные архитектуры: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43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3F612D-5DB7-4BAD-8154-92A47490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Модель Seq2Seq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40807B-AB89-440F-881D-F3822D4D1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Seq2Seq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Sequence-to-Sequence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— это архитектура нейронной сети, предназначенная для преобразования одной последовательности в другую. Она широко применяется в задачах обработки естественного языка (NLP), таких как машинный перевод, генерация текста,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summarization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чат-боты и другие.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xmlns="" id="{2874163A-8395-454D-8FBA-E082F25267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9"/>
          <a:stretch/>
        </p:blipFill>
        <p:spPr bwMode="auto">
          <a:xfrm>
            <a:off x="6096000" y="1952861"/>
            <a:ext cx="5821848" cy="295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315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73F612D-5DB7-4BAD-8154-92A47490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Attention</a:t>
            </a:r>
            <a:r>
              <a:rPr lang="ru-RU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Mechanism</a:t>
            </a:r>
            <a:endParaRPr lang="ru-RU" sz="1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440807B-AB89-440F-881D-F3822D4D1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Механизм внимания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Mechanism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— это ключевая технология в современных нейронных сетях, особенно в задачах обработки последовательностей (NLP, компьютерное зрение и др.). Он позволяет модели динамически фокусироваться на наиболее важных частях входных данных при генерации каждого элемента выходной последовательности.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0A6F6CA1-BBD9-4A35-8D77-2F8E94D757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2616" y="2079575"/>
            <a:ext cx="5610755" cy="31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78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F1BDD22-1BFE-4917-84A9-B3BE3B0F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Современные архитектуры на основе RNN </a:t>
            </a:r>
            <a:endParaRPr lang="ru-RU" sz="23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2111650-48B3-4490-8DD9-B71D34F554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LSTM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Long Short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Term Memory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GRU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Gated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Recurrent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Bidirectional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RNN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xmlns="" id="{75E48663-0680-4CCA-A2AB-661C90CF80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46" y="3473723"/>
            <a:ext cx="6769337" cy="273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2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A5C7623-E50A-4292-94FA-1D5797985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A8F3624-0987-4621-A4B2-DF12F629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 сыграли ключевую роль в развитии нейронного машинного перевода, особенно с появлением моделей Seq2Seq и механизма внимания. Несмотря на то, что сегодня трансформеры (например, BERT, GPT) вытесняют RNN в многих задачах, понимание принципов работы рекуррентных сетей остается важным для специалистов в области NLP.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97573897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39</TotalTime>
  <Words>199</Words>
  <Application>Microsoft Office PowerPoint</Application>
  <PresentationFormat>Произвольный</PresentationFormat>
  <Paragraphs>20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Уголки</vt:lpstr>
      <vt:lpstr>RNN В МАШИННОМ ПЕРЕВОДЕ: АРХИТЕКТУРЫ И МЕТОДЫ</vt:lpstr>
      <vt:lpstr>Введение</vt:lpstr>
      <vt:lpstr>Основные свойства RNN</vt:lpstr>
      <vt:lpstr>Модель Seq2Seq</vt:lpstr>
      <vt:lpstr>Attention Mechanism</vt:lpstr>
      <vt:lpstr>Современные архитектуры на основе RNN 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ЛИНЕЙНАЯ РАЗДЕЛИМОСТЬ И ЕЁ ЗНАЧЕНИЕ ДЛЯ ОДНОСЛОЙНЫХ СЕТЕЙ</dc:title>
  <dc:creator>Кирилл Соловьёв</dc:creator>
  <cp:lastModifiedBy>XE</cp:lastModifiedBy>
  <cp:revision>4</cp:revision>
  <dcterms:created xsi:type="dcterms:W3CDTF">2025-02-24T21:58:37Z</dcterms:created>
  <dcterms:modified xsi:type="dcterms:W3CDTF">2025-06-23T06:39:17Z</dcterms:modified>
</cp:coreProperties>
</file>