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481C-5089-429A-857A-8D412A59908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63547-62B9-476D-B5EB-70BC94D82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53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3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4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9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38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09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3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9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97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3CF5-4E1A-44F2-B451-CC6D22B054A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5EFCE-1ED0-48A3-A437-3B295AF736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97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4264"/>
            <a:ext cx="8545463" cy="4245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26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87" y="1112769"/>
            <a:ext cx="8623041" cy="4360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413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Основы правила </a:t>
            </a:r>
            <a:r>
              <a:rPr lang="ru-RU" b="1" dirty="0" err="1"/>
              <a:t>Хебба</a:t>
            </a:r>
            <a:r>
              <a:rPr lang="ru-RU" b="1" dirty="0"/>
              <a:t> в обучении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Правило </a:t>
            </a:r>
            <a:r>
              <a:rPr lang="ru-RU" sz="2000" dirty="0" err="1"/>
              <a:t>Хебба</a:t>
            </a:r>
            <a:r>
              <a:rPr lang="ru-RU" sz="2000" dirty="0"/>
              <a:t> формулируется как "Нейроны, которые активируются вместе, соединяются". Это основа для обучения нейросетей без учителя, позволяющая выявлять скрытые паттерны без явных меток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7715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Синаптическая</a:t>
            </a:r>
            <a:r>
              <a:rPr lang="ru-RU" b="1" dirty="0"/>
              <a:t> пластичность и обучение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590" y="2060848"/>
            <a:ext cx="29523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Синапс </a:t>
            </a:r>
            <a:r>
              <a:rPr lang="ru-RU" dirty="0"/>
              <a:t>изменяется в соответствии с активностью нейронов. Одновременная активация двух нейронов укрепляет связь между ними, усиливая синапс и улучшая обучение.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6" y="4293096"/>
            <a:ext cx="36644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ru-RU" dirty="0" smtClean="0"/>
              <a:t>Правило </a:t>
            </a:r>
            <a:r>
              <a:rPr lang="ru-RU" dirty="0" err="1"/>
              <a:t>Хебба</a:t>
            </a:r>
            <a:r>
              <a:rPr lang="ru-RU" dirty="0"/>
              <a:t> стало основой для разработки алгоритмов обучения нейронных сетей, применяемых как для однослойных, так и многослойных архитектур, углубляя понимание процессов нейронного обучения.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104" y="2060846"/>
            <a:ext cx="3456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Обучение </a:t>
            </a:r>
            <a:r>
              <a:rPr lang="ru-RU" dirty="0"/>
              <a:t>без учителя возможно благодаря правилу </a:t>
            </a:r>
            <a:r>
              <a:rPr lang="ru-RU" dirty="0" err="1"/>
              <a:t>Хебба</a:t>
            </a:r>
            <a:r>
              <a:rPr lang="ru-RU" dirty="0"/>
              <a:t>, позволяя </a:t>
            </a:r>
            <a:r>
              <a:rPr lang="ru-RU" dirty="0" err="1"/>
              <a:t>нейросетям</a:t>
            </a:r>
            <a:r>
              <a:rPr lang="ru-RU" dirty="0"/>
              <a:t> учиться анализировать входные данные самостоятельно, выявляя внутренние структуры без предварительной разметки.</a:t>
            </a:r>
          </a:p>
        </p:txBody>
      </p:sp>
    </p:spTree>
    <p:extLst>
      <p:ext uri="{BB962C8B-B14F-4D97-AF65-F5344CB8AC3E}">
        <p14:creationId xmlns:p14="http://schemas.microsoft.com/office/powerpoint/2010/main" val="1408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03232" cy="779686"/>
          </a:xfrm>
        </p:spPr>
        <p:txBody>
          <a:bodyPr>
            <a:normAutofit/>
          </a:bodyPr>
          <a:lstStyle/>
          <a:p>
            <a:r>
              <a:rPr lang="ru-RU" sz="4000" dirty="0"/>
              <a:t>Правило </a:t>
            </a:r>
            <a:r>
              <a:rPr lang="ru-RU" sz="4000" dirty="0" err="1"/>
              <a:t>Ойа</a:t>
            </a:r>
            <a:r>
              <a:rPr lang="ru-RU" sz="4000" dirty="0"/>
              <a:t>: нормализация весов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1988840"/>
            <a:ext cx="8219256" cy="1705868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ru-RU" sz="2000" dirty="0" smtClean="0"/>
              <a:t>Правило </a:t>
            </a:r>
            <a:r>
              <a:rPr lang="ru-RU" sz="2000" dirty="0" err="1"/>
              <a:t>Ойа</a:t>
            </a:r>
            <a:r>
              <a:rPr lang="ru-RU" sz="2000" dirty="0"/>
              <a:t> предлагает метод нормализации весов, который предотвращает их чрезмерный рост. Это делается путем вычитания квадрата веса из процесса обновления, обеспечивая стабильное обучение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/>
              <a:t>Формула обновления: изменение веса зависит от произведения текущих активаций и </a:t>
            </a:r>
            <a:r>
              <a:rPr lang="ru-RU" sz="2000" dirty="0" err="1"/>
              <a:t>нормализационного</a:t>
            </a:r>
            <a:r>
              <a:rPr lang="ru-RU" sz="2000" dirty="0"/>
              <a:t> коэффициента. Это удерживает веса в пределах, обеспечивая их устойчивое развитие.</a:t>
            </a:r>
          </a:p>
        </p:txBody>
      </p:sp>
    </p:spTree>
    <p:extLst>
      <p:ext uri="{BB962C8B-B14F-4D97-AF65-F5344CB8AC3E}">
        <p14:creationId xmlns:p14="http://schemas.microsoft.com/office/powerpoint/2010/main" val="156348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Функция потерь и коррекция ошибок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54590" y="2060848"/>
            <a:ext cx="3121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/>
              <a:t>Включение функции потерь позволяет более точно корректировать веса, основываясь на отклонениях от желаемого результата, повышая адаптивность и точность </a:t>
            </a:r>
            <a:r>
              <a:rPr lang="ru-RU" dirty="0" err="1"/>
              <a:t>нейросетевой</a:t>
            </a:r>
            <a:r>
              <a:rPr lang="ru-RU" dirty="0"/>
              <a:t> модели.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55776" y="4293096"/>
            <a:ext cx="4032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</a:t>
            </a:r>
            <a:r>
              <a:rPr lang="ru-RU" dirty="0"/>
              <a:t>Комбинирование функции потерь с правилом </a:t>
            </a:r>
            <a:r>
              <a:rPr lang="ru-RU" dirty="0" err="1"/>
              <a:t>Хебба</a:t>
            </a:r>
            <a:r>
              <a:rPr lang="ru-RU" dirty="0"/>
              <a:t> позволяет усовершенствовать модель, создавая более мощные и точные нейронные сети для обработки сложных данных.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2040" y="2060846"/>
            <a:ext cx="381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/>
              <a:t>Использование градиента функции потерь в обновлении весов обеспечивает адаптивное улучшение модели. Это интегрирует ошибки в процесс обучения, повышая его эффективность.</a:t>
            </a:r>
          </a:p>
        </p:txBody>
      </p:sp>
    </p:spTree>
    <p:extLst>
      <p:ext uri="{BB962C8B-B14F-4D97-AF65-F5344CB8AC3E}">
        <p14:creationId xmlns:p14="http://schemas.microsoft.com/office/powerpoint/2010/main" val="304097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424936" cy="1224136"/>
          </a:xfrm>
        </p:spPr>
        <p:txBody>
          <a:bodyPr>
            <a:noAutofit/>
          </a:bodyPr>
          <a:lstStyle/>
          <a:p>
            <a:r>
              <a:rPr lang="ru-RU" sz="4000" dirty="0" smtClean="0"/>
              <a:t>Анализ временных задержек в активации нейронов</a:t>
            </a:r>
            <a:endParaRPr lang="ru-RU" sz="40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1916832"/>
            <a:ext cx="3008313" cy="2424083"/>
          </a:xfrm>
        </p:spPr>
        <p:txBody>
          <a:bodyPr>
            <a:noAutofit/>
          </a:bodyPr>
          <a:lstStyle/>
          <a:p>
            <a:r>
              <a:rPr lang="ru-RU" sz="1800" dirty="0"/>
              <a:t>Иллюстрация показывает, как задержка обратной связи улучшает </a:t>
            </a:r>
            <a:r>
              <a:rPr lang="ru-RU" sz="1800" dirty="0" err="1"/>
              <a:t>синаптические</a:t>
            </a:r>
            <a:r>
              <a:rPr lang="ru-RU" sz="1800" dirty="0"/>
              <a:t> связи и потенцирует обучение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ru-RU" sz="1800" dirty="0"/>
              <a:t>Больше задержек приводит к лучшему обучению и сильной динамике нейросети.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84784"/>
            <a:ext cx="5444852" cy="3593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7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Адаптивные механизмы изменения весов</a:t>
            </a:r>
            <a:endParaRPr lang="ru-RU" dirty="0"/>
          </a:p>
        </p:txBody>
      </p:sp>
      <p:pic>
        <p:nvPicPr>
          <p:cNvPr id="5123" name="Picture 3" descr="C:\Users\Администратор\Desktop\Снимок12312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34802"/>
            <a:ext cx="8022456" cy="319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80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Администратор\Desktop\121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80728"/>
            <a:ext cx="8772539" cy="427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3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Факторы, влияющие на сходимость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772816"/>
            <a:ext cx="482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 </a:t>
            </a:r>
            <a:r>
              <a:rPr lang="ru-RU" sz="2000" dirty="0" smtClean="0"/>
              <a:t>Нелинейные </a:t>
            </a:r>
            <a:r>
              <a:rPr lang="ru-RU" sz="2000" dirty="0"/>
              <a:t>функции активации, такие как </a:t>
            </a:r>
            <a:r>
              <a:rPr lang="ru-RU" sz="2000" dirty="0" err="1"/>
              <a:t>ReLU</a:t>
            </a:r>
            <a:r>
              <a:rPr lang="ru-RU" sz="2000" dirty="0"/>
              <a:t>, улучшают сходимость, избегая проблем с затухающими градиентами.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972851"/>
            <a:ext cx="48245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</a:t>
            </a:r>
            <a:r>
              <a:rPr lang="ru-RU" sz="2000" dirty="0" smtClean="0"/>
              <a:t>Разнообразие </a:t>
            </a:r>
            <a:r>
              <a:rPr lang="ru-RU" sz="2000" dirty="0"/>
              <a:t>и масштаб обучающей выборки существенно влияют на обобщающую способность модели, улучшая качество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1904294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331</Words>
  <Application>Microsoft Office PowerPoint</Application>
  <PresentationFormat>Экран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Основы правила Хебба в обучении</vt:lpstr>
      <vt:lpstr>Синаптическая пластичность и обучение</vt:lpstr>
      <vt:lpstr>Правило Ойа: нормализация весов</vt:lpstr>
      <vt:lpstr>Функция потерь и коррекция ошибок</vt:lpstr>
      <vt:lpstr>Анализ временных задержек в активации нейронов</vt:lpstr>
      <vt:lpstr>Адаптивные механизмы изменения весов</vt:lpstr>
      <vt:lpstr>Презентация PowerPoint</vt:lpstr>
      <vt:lpstr>Факторы, влияющие на сходимость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Правило Хебба и его модификации для обучения однослойных нейросетей</dc:title>
  <dc:creator>*</dc:creator>
  <cp:lastModifiedBy>*</cp:lastModifiedBy>
  <cp:revision>4</cp:revision>
  <dcterms:created xsi:type="dcterms:W3CDTF">2025-04-14T23:01:26Z</dcterms:created>
  <dcterms:modified xsi:type="dcterms:W3CDTF">2025-04-14T23:43:51Z</dcterms:modified>
</cp:coreProperties>
</file>