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itter" panose="020B0604020202020204" charset="-52"/>
      <p:regular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2" d="100"/>
          <a:sy n="102" d="100"/>
        </p:scale>
        <p:origin x="-90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F875B-A7A8-46FE-99C3-D67670FA1BA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DFABA-4CA7-4849-B8B7-8F71EF2CD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99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023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Функции активации в многослойных нейронных сетях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6880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Нейронные сети прошли эволюцию функций активации: от ступенчатой функции в перцептронах 1950-х до сигмоиды в 1980-х и революционного ReLU в 2010-х. Выбор функции активации критически влияет на обучение и результаты сети.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ReLU обеспечивает быструю сходимость в CNN, а Tanh помогает сохранять градиенты в RNN и LSTM. В докладе рассмотрим основные функции активации, их влияние на обучение и практические рекомендации.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89591"/>
            <a:ext cx="6244709" cy="46834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4281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2751058"/>
            <a:ext cx="56870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Скорость обучения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3686651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ReLU обеспечивает более быструю сходимость по сравнению с сигмоидой. Например, для достижения loss = 0.1 ReLU требуется в 3 раза меньше эпох. Tanh занимает промежуточное положение благодаря симметричности относительно нуля.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581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Области применения функций активации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15828"/>
            <a:ext cx="7556421" cy="4355544"/>
          </a:xfrm>
          <a:prstGeom prst="roundRect">
            <a:avLst>
              <a:gd name="adj" fmla="val 78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82344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96715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Функция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96715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Область применения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47376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361747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Sigmoid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61747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Выходной слой, бинарная классификация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48698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463069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Tanh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63069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Скрытые слои RNN, LSTM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13730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28224" y="528101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ReLU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28101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Скрытые слои CNN, MLP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5787628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28224" y="593133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Softmax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2624" y="5931337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Выходной слой, многоклассовая классификация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Эмпирические исследования и рекомендации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Глубокие сети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Рекомендуется ReLU и его модификации (Leaky ReLU, ELU) для устойчивого обучения.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RNN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Использовать Tanh или ReLU в зависимости от архитектуры.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Выходные слои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Sigmoid для бинарной, Softmax для многоклассовой классификации.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82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Заключение и перспективы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9592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ReLU и его модификации стали стандартом благодаря эффективности и устойчивости градиентов. Tanh важен для RNN/LSTM, а Sigmoid и Softmax — для выходных слоев.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3978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Перспективы включают адаптивные функции (Swish, Mish), квантованные активации и биологически вдохновленные модели. Рекомендуется начинать с ReLU, контролируя "мертвые" нейроны и экспериментируя с более сложными вариантами.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45268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Роль функций активации в нейронных сетях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21040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Нелинейность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392763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Функция активации вводит нелинейность, позволяя сети моделировать сложные зависимости.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321040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9" name="Text 6"/>
          <p:cNvSpPr/>
          <p:nvPr/>
        </p:nvSpPr>
        <p:spPr>
          <a:xfrm>
            <a:off x="7655481" y="3437215"/>
            <a:ext cx="33818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Дифференцируемость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655481" y="392763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Необходима для обратного распространения ошибки и обучения сети.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107067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12" name="Text 9"/>
          <p:cNvSpPr/>
          <p:nvPr/>
        </p:nvSpPr>
        <p:spPr>
          <a:xfrm>
            <a:off x="1020604" y="5333881"/>
            <a:ext cx="49431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Вычислительная эффективность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5824299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Функция должна быстро вычисляться для эффективного обучения.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8667" y="5107067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15" name="Text 12"/>
          <p:cNvSpPr/>
          <p:nvPr/>
        </p:nvSpPr>
        <p:spPr>
          <a:xfrm>
            <a:off x="7655481" y="5333881"/>
            <a:ext cx="54263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Отсутствие затухающих градиентов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7655481" y="582429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Критично для устойчивого обучения глубоких сетей.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2" y="674489"/>
            <a:ext cx="4594384" cy="336196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52" y="4231838"/>
            <a:ext cx="4623316" cy="332327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34751" y="1978343"/>
            <a:ext cx="6495217" cy="1085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График сигмоиды и её производной</a:t>
            </a:r>
            <a:endParaRPr lang="en-US" sz="3400" dirty="0"/>
          </a:p>
        </p:txBody>
      </p:sp>
      <p:sp>
        <p:nvSpPr>
          <p:cNvPr id="5" name="Text 1"/>
          <p:cNvSpPr/>
          <p:nvPr/>
        </p:nvSpPr>
        <p:spPr>
          <a:xfrm>
            <a:off x="7534751" y="3237905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Свойства: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7534751" y="3672126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Сжимает выход в диапазон (0, 1).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7534751" y="4010739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Исторически использовалась в первых нейросетях.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7534751" y="4444960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Проблемы: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7534751" y="4879181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Исчезающие градиенты</a:t>
            </a: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(производная близка к 0 при больших |x|).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7534751" y="5217795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Несимметричность относительно нуля (может замедлять обучение).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7534751" y="5652016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Применение: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7534751" y="6086237"/>
            <a:ext cx="6495217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Выходной слой в задачах бинарной классификации.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7" y="685919"/>
            <a:ext cx="4442698" cy="324909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7" y="4133850"/>
            <a:ext cx="4469725" cy="340983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38442" y="2112645"/>
            <a:ext cx="6480691" cy="1105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График Tanh и её производной</a:t>
            </a:r>
            <a:endParaRPr lang="en-US" sz="3450" dirty="0"/>
          </a:p>
        </p:txBody>
      </p:sp>
      <p:sp>
        <p:nvSpPr>
          <p:cNvPr id="5" name="Text 1"/>
          <p:cNvSpPr/>
          <p:nvPr/>
        </p:nvSpPr>
        <p:spPr>
          <a:xfrm>
            <a:off x="7538442" y="3394591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Свойства: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7538442" y="3836551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Симметричный аналог сигмоиды (диапазон (-1, 1)).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7538442" y="4181237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Градиенты сильнее, чем у сигмоиды.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7538442" y="4623197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Проблемы: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7538442" y="5065157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Всё ещё страдает от исчезающих градиентов.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7538442" y="5507117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Применение: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7538442" y="5949077"/>
            <a:ext cx="648069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 скрытых слоях RNN (например, в LSTM).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99" y="667583"/>
            <a:ext cx="4387453" cy="335375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9" y="4214813"/>
            <a:ext cx="4387453" cy="33470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32727" y="2028825"/>
            <a:ext cx="6503194" cy="1075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График ReLU и её производной</a:t>
            </a:r>
            <a:endParaRPr lang="en-US" sz="3350" dirty="0"/>
          </a:p>
        </p:txBody>
      </p:sp>
      <p:sp>
        <p:nvSpPr>
          <p:cNvPr id="5" name="Text 1"/>
          <p:cNvSpPr/>
          <p:nvPr/>
        </p:nvSpPr>
        <p:spPr>
          <a:xfrm>
            <a:off x="7532727" y="3276243"/>
            <a:ext cx="65031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Свойства: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7532727" y="3706297"/>
            <a:ext cx="65031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Вычислительно эффективна.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7532727" y="4041696"/>
            <a:ext cx="65031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Не насыщается при x&gt;0</a:t>
            </a:r>
            <a:r>
              <a:rPr lang="en-US" sz="1350" i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x</a:t>
            </a: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&gt;0 (нет проблемы исчезающих градиентов).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7532727" y="4471749"/>
            <a:ext cx="65031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Проблемы: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7532727" y="4901803"/>
            <a:ext cx="6503194" cy="550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"Умирающие ReLU"</a:t>
            </a: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(нейроны могут "отключаться" при отрицательных входах).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7532727" y="5607129"/>
            <a:ext cx="65031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Применение: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7532727" y="6037183"/>
            <a:ext cx="6503194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Стандартный выбор для скрытых слоёв в CNN и MLP.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433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0772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Softmax и сравнение функций активации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654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26433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Softmax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133725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Используется в выходном слое для многоклассовой классификации, преобразуя выходы в вероятности.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5654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26433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Сравнение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133725"/>
            <a:ext cx="289941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ReLU обучается быстрее сигмоиды и Tanh, благодаря отсутствию насыщения. Sigmoid и Tanh требуют осторожной инициализации.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6127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6205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Проблемы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69595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Sigmoid и Tanh подвержены исчезающим градиентам, ReLU и модификации решают эту проблему.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92329"/>
            <a:ext cx="6244709" cy="46779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4254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2215277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Сравнение функций активации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3859649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Сигмоида и Tanh имеют S-образную форму, что приводит к насыщению при больших |x|. ReLU и его модификации линейны при x &gt; 0, что ускоряет обучение. Leaky ReLU решает проблему "мертвых нейронов" за счет небольшого наклона (a=0.01) при x &lt; 0.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93163"/>
            <a:ext cx="6244709" cy="46762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424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2396728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Производные функций активации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4041100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Производная сигмоиды близка к нулю при |x| &gt; 4, что вызывает проблему исчезающих градиентов. У Tanh градиенты сильнее, но также затухают. ReLU имеет постоянную производную (1 при x &gt; 0), что способствует устойчивому обучению глубоких сетей.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60997"/>
            <a:ext cx="6244709" cy="31405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6566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1506498"/>
            <a:ext cx="6244709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Сравнение функций ReLU и его распространенных вариантов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4568428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Сравнение ReLU, Leaky ReLU (с типичным небольшим значением альфа), PReLU (с потенциально более крупным значением альфа, которое можно обучить) и ELU. </a:t>
            </a:r>
            <a:r>
              <a:rPr lang="en-US" sz="1750" i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У Leaky ReLU и PReLU линейные отрицательные наклоны, в то время как у ELU плавная кривая, стремящаяся к -альфа.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662</Words>
  <Application>Microsoft Office PowerPoint</Application>
  <PresentationFormat>Произвольный</PresentationFormat>
  <Paragraphs>86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Bitter</vt:lpstr>
      <vt:lpstr>Outfit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XE</cp:lastModifiedBy>
  <cp:revision>2</cp:revision>
  <dcterms:created xsi:type="dcterms:W3CDTF">2025-05-12T21:36:45Z</dcterms:created>
  <dcterms:modified xsi:type="dcterms:W3CDTF">2025-05-12T21:39:04Z</dcterms:modified>
</cp:coreProperties>
</file>