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Регуляризация и оптимизация обучения RNN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Точность моделей: A → 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40436"/>
            <a:ext cx="7315200" cy="46247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Выводы и рекомендации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Используйте LSTM/GRU</a:t>
            </a:r>
          </a:p>
          <a:p>
            <a:r>
              <a:t>- Регуляризуйте Dropout + L2</a:t>
            </a:r>
          </a:p>
          <a:p>
            <a:r>
              <a:t>- Оптимизируйте через Adam</a:t>
            </a:r>
          </a:p>
          <a:p>
            <a:r>
              <a:t>- Применяйте EarlyStopping</a:t>
            </a:r>
          </a:p>
          <a:p>
            <a:r>
              <a:t>- Используйте LayerNorm для устойчивости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Вопросы и контакты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Спасибо за внимание!</a:t>
            </a:r>
          </a:p>
          <a:p>
            <a:r>
              <a:t>Автор: [Ваше имя]</a:t>
            </a:r>
          </a:p>
          <a:p>
            <a:r>
              <a:t>Email: your@email.com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 и проблемы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RNN — модели для обработки последовательностей (текст, речь, ряды).</a:t>
            </a:r>
          </a:p>
          <a:p>
            <a:r>
              <a:t>Проблемы: переобучение, исчезающие/взрывающиеся градиенты, медленная сходимость.</a:t>
            </a:r>
          </a:p>
          <a:p>
            <a:r>
              <a:t>Цель: повысить обобщающую способность и ускорить обучение.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Методы регуляризации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Dropout, Variational Dropout, Zoneout</a:t>
            </a:r>
          </a:p>
          <a:p>
            <a:r>
              <a:t>- L1/L2-регуляризация (Weight Decay)</a:t>
            </a:r>
          </a:p>
          <a:p>
            <a:r>
              <a:t>- Early Stopping</a:t>
            </a:r>
          </a:p>
          <a:p>
            <a:r>
              <a:t>- Gradient Clipping</a:t>
            </a:r>
          </a:p>
          <a:p>
            <a:r>
              <a:t>- Layer Normalization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Признаки переобучения</a:t>
            </a:r>
          </a:p>
        </p:txBody>
      </p:sp>
      <p:pic>
        <p:nvPicPr>
          <p:cNvPr id="3" name="Picture 2" descr="overfitt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Методы оптимизации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Оптимизаторы: SGD, RMSProp, Adam</a:t>
            </a:r>
          </a:p>
          <a:p>
            <a:r>
              <a:t>- Truncated BPTT: ускорение и контроль памяти</a:t>
            </a:r>
          </a:p>
          <a:p>
            <a:r>
              <a:t>- Инициализация весов: Xavier, He</a:t>
            </a:r>
          </a:p>
          <a:p>
            <a:r>
              <a:t>- Архитектуры: LSTM, GRU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Сходимость моделей: SGD vs Adam</a:t>
            </a:r>
          </a:p>
        </p:txBody>
      </p:sp>
      <p:pic>
        <p:nvPicPr>
          <p:cNvPr id="3" name="Picture 2" descr="converg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Комбинированные стратегии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Используются в связке: Dropout + L2 + Adam + Clipping + LayerNorm</a:t>
            </a:r>
          </a:p>
          <a:p>
            <a:r>
              <a:t>- Повышают точность и стабильность</a:t>
            </a:r>
          </a:p>
          <a:p>
            <a:r>
              <a:t>- Подход GRU + Adam + LayerNorm наиболее устойчив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Примеры из практики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Кейс 1: генерация текста (char-level LSTM), Dropout 0.5, Adam</a:t>
            </a:r>
          </a:p>
          <a:p>
            <a:r>
              <a:t>Кейс 2: биосигналы (GRU + LayerNorm + TBPTT)</a:t>
            </a:r>
          </a:p>
          <a:p>
            <a:endParaRPr/>
          </a:p>
          <a:p>
            <a:r>
              <a:t>Результат: +8% точности, снижение переобучения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Эксперимент: классификация IMDB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Модели: RNN, LSTM, GRU</a:t>
            </a:r>
          </a:p>
          <a:p>
            <a:r>
              <a:t>Конфигурации: без регуляризации, Dropout + Adam, LayerNorm</a:t>
            </a:r>
          </a:p>
          <a:p>
            <a:r>
              <a:t>Метрики: Accuracy, Epochs, Stability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Литейная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6</TotalTime>
  <Words>243</Words>
  <Application>Microsoft Office PowerPoint</Application>
  <PresentationFormat>Экран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Литейная</vt:lpstr>
      <vt:lpstr>Регуляризация и оптимизация обучения RNN</vt:lpstr>
      <vt:lpstr>Введение и проблемы RNN</vt:lpstr>
      <vt:lpstr>Методы регуляризации</vt:lpstr>
      <vt:lpstr>Презентация PowerPoint</vt:lpstr>
      <vt:lpstr>Методы оптимизации</vt:lpstr>
      <vt:lpstr>Презентация PowerPoint</vt:lpstr>
      <vt:lpstr>Комбинированные стратегии</vt:lpstr>
      <vt:lpstr>Примеры из практики</vt:lpstr>
      <vt:lpstr>Эксперимент: классификация IMDB</vt:lpstr>
      <vt:lpstr>Презентация PowerPoint</vt:lpstr>
      <vt:lpstr>Выводы и рекомендации</vt:lpstr>
      <vt:lpstr>Вопросы и контакты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Регуляризация и оптимизация обучения RNN</dc:title>
  <dc:creator>XE</dc:creator>
  <dc:description>generated using python-pptx</dc:description>
  <cp:lastModifiedBy>XE</cp:lastModifiedBy>
  <cp:revision>3</cp:revision>
  <dcterms:created xsi:type="dcterms:W3CDTF">2013-01-27T09:14:16Z</dcterms:created>
  <dcterms:modified xsi:type="dcterms:W3CDTF">2025-05-19T22:17:20Z</dcterms:modified>
</cp:coreProperties>
</file>