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Metadata/LabelInfo.xml" ContentType="application/vnd.ms-office.classificationlabel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6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FDBC1-9568-4B8B-82E4-0F93776353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587A5D-34A3-9141-7249-DEF9403A5F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8E764-5FDB-0BA6-732C-10C65507E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ED9CB-438B-4D80-B783-127781764CD7}" type="datetimeFigureOut">
              <a:rPr lang="he-IL" smtClean="0"/>
              <a:t>כ"ג/אלול/תשפ"ה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993EEC-6D61-7B83-C060-5F7176A3F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BDF865-8396-89C6-FDD4-9F42631A5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6D05F-E996-40FC-99CC-313573A9688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5350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FB82C-35E3-E072-ED1C-6E5D955B4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737C44-5C25-8505-3A34-1F1C88BADA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0DC85-BDDD-3B4F-0D9A-1C5C4A742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ED9CB-438B-4D80-B783-127781764CD7}" type="datetimeFigureOut">
              <a:rPr lang="he-IL" smtClean="0"/>
              <a:t>כ"ג/אלול/תשפ"ה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D217F-AF3E-D3FE-5A0C-6B64E8DCD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0BE26-BC68-52C9-68D8-3A1F4B5DD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6D05F-E996-40FC-99CC-313573A9688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74184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688179-DEE0-2FE9-2C60-8D7271B402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752864-BBAF-AC31-2348-00C5EA78A6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5AE2B0-2FDD-1F1A-099E-B93D83A08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ED9CB-438B-4D80-B783-127781764CD7}" type="datetimeFigureOut">
              <a:rPr lang="he-IL" smtClean="0"/>
              <a:t>כ"ג/אלול/תשפ"ה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22D0F-2991-49B4-0231-09E112CB4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81681-96B0-2E54-E2FB-7CA0191AD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6D05F-E996-40FC-99CC-313573A9688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70461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12437-0017-9452-3EE7-8B5CE77C1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6CC86-2D5D-B698-7201-471B20E30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E12F1-B553-BDD7-6FC5-73AD41B69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ED9CB-438B-4D80-B783-127781764CD7}" type="datetimeFigureOut">
              <a:rPr lang="he-IL" smtClean="0"/>
              <a:t>כ"ג/אלול/תשפ"ה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415536-0690-9BEA-F05F-05E59D79C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D736AF-822C-781C-41E7-A461BD1ED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6D05F-E996-40FC-99CC-313573A9688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02824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E7D68-FEA7-AFDC-14CA-7D4E82844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15704C-63B5-B770-04D8-32841BBA7B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1B6CE-A2BE-FA9C-D221-0D17A0CD5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ED9CB-438B-4D80-B783-127781764CD7}" type="datetimeFigureOut">
              <a:rPr lang="he-IL" smtClean="0"/>
              <a:t>כ"ג/אלול/תשפ"ה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03037-8980-B2B3-73F2-BA6E0EEE4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B03105-5700-BC2D-3A22-E0BB2BAE5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6D05F-E996-40FC-99CC-313573A9688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25673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DAD03-9CE2-C81F-B9C5-EB46862BF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D01B4-8637-9B9D-F5F1-8E42E17ED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D5E2EF-A501-C5E4-C057-90C2FB61A5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C3DEDA-17A1-2D7B-A356-33062A38A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ED9CB-438B-4D80-B783-127781764CD7}" type="datetimeFigureOut">
              <a:rPr lang="he-IL" smtClean="0"/>
              <a:t>כ"ג/אלול/תשפ"ה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4EE1D6-68E4-4279-C89B-24D321F2E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1A9171-0939-E3AA-7F34-EBDE1E574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6D05F-E996-40FC-99CC-313573A9688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70607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2BF48-3702-2F45-71B9-74A864D82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3B2B98-028D-CFF1-49B7-58FE525A05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4366E2-87E0-75B8-CD1B-D7030BA3C0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E41F3E-6E6E-4E45-7521-244A8EE168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D30BF0-467C-7599-5315-6632D24F97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08ACB0-53F8-4C6E-990D-5724EFDB5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ED9CB-438B-4D80-B783-127781764CD7}" type="datetimeFigureOut">
              <a:rPr lang="he-IL" smtClean="0"/>
              <a:t>כ"ג/אלול/תשפ"ה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2B6BC6-87C6-1B80-14C0-F0B8F8251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604A83-114E-A240-719C-135F664C2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6D05F-E996-40FC-99CC-313573A9688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45615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352FB-F5C0-E255-57DD-3C1C9F164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3654F5-62F2-2BF7-7573-F940C7788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ED9CB-438B-4D80-B783-127781764CD7}" type="datetimeFigureOut">
              <a:rPr lang="he-IL" smtClean="0"/>
              <a:t>כ"ג/אלול/תשפ"ה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4C6C98-99A4-AAD5-8D71-BCBE851CB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BF9032-6D20-732C-AA57-28386DE71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6D05F-E996-40FC-99CC-313573A9688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1777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31612C-7B58-FD8C-4850-14A837DC5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ED9CB-438B-4D80-B783-127781764CD7}" type="datetimeFigureOut">
              <a:rPr lang="he-IL" smtClean="0"/>
              <a:t>כ"ג/אלול/תשפ"ה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1DA707-D69D-5AD0-F18C-75B2F9F5B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8CB1EA-18E1-8E4A-152C-F2E0A0AB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6D05F-E996-40FC-99CC-313573A9688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96321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70451-A5A9-3E5A-17C7-23EB90F0F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98C38-A4BB-E4F5-84CA-A8B8F9A5F8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A5B0B7-8045-FB06-FDDB-95662A8B89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E1F2C2-DF04-1C3D-3E3C-B66C2E1C8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ED9CB-438B-4D80-B783-127781764CD7}" type="datetimeFigureOut">
              <a:rPr lang="he-IL" smtClean="0"/>
              <a:t>כ"ג/אלול/תשפ"ה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D7C1D8-3F35-B3CD-7D7F-EAFBD3C43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0D9EFD-DE9C-8864-C99C-13C6CDEF1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6D05F-E996-40FC-99CC-313573A9688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84003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FADF4-3C38-01FB-57E7-BB82E663C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3C73F9-037D-C79E-91E1-4463D1CE5C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FC14E2-2B4A-332D-1319-6926FE9A25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9149EF-DF5F-BFFE-B092-C83D3F5BD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ED9CB-438B-4D80-B783-127781764CD7}" type="datetimeFigureOut">
              <a:rPr lang="he-IL" smtClean="0"/>
              <a:t>כ"ג/אלול/תשפ"ה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913968-A4A9-DE9A-A36B-8F9BD86A4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F0CA96-932F-C8B2-723E-39B3EE735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6D05F-E996-40FC-99CC-313573A9688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029275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205A04-CA4F-68F9-630B-F1D4BCCF8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D090A-D51F-5066-8809-C7818ACDE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EADD6C-4015-9DD6-F19D-0486655E51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EDED9CB-438B-4D80-B783-127781764CD7}" type="datetimeFigureOut">
              <a:rPr lang="he-IL" smtClean="0"/>
              <a:t>כ"ג/אלול/תשפ"ה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E37BF-D699-D727-D680-A4E739EDF4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93A64-60F7-A26E-B5EE-319AFE309A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46D05F-E996-40FC-99CC-313573A9688C}" type="slidenum">
              <a:rPr lang="he-IL" smtClean="0"/>
              <a:t>‹#›</a:t>
            </a:fld>
            <a:endParaRPr lang="he-IL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7B5CBB-8BA5-D605-CE1B-7C24C226EFF5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865813" y="63500"/>
            <a:ext cx="489013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he-IL" sz="1000">
                <a:solidFill>
                  <a:srgbClr val="008000">
                    <a:alpha val="5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OFFICIAL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384BE9-BD42-E1AE-94D9-5FCF96F1CEDD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865813" y="6642100"/>
            <a:ext cx="489013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he-IL" sz="1000">
                <a:solidFill>
                  <a:srgbClr val="008000">
                    <a:alpha val="5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OFFICIAL</a:t>
            </a:r>
          </a:p>
        </p:txBody>
      </p:sp>
    </p:spTree>
    <p:extLst>
      <p:ext uri="{BB962C8B-B14F-4D97-AF65-F5344CB8AC3E}">
        <p14:creationId xmlns:p14="http://schemas.microsoft.com/office/powerpoint/2010/main" val="135130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93135-03C6-E37E-6FFD-E7BFFABCD6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73142" y="0"/>
            <a:ext cx="3918858" cy="979715"/>
          </a:xfrm>
        </p:spPr>
        <p:txBody>
          <a:bodyPr>
            <a:normAutofit/>
          </a:bodyPr>
          <a:lstStyle/>
          <a:p>
            <a:r>
              <a:rPr lang="en-US" dirty="0"/>
              <a:t>A title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1136774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193135-03C6-E37E-6FFD-E7BFFABCD6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73142" y="0"/>
            <a:ext cx="3918858" cy="979715"/>
          </a:xfrm>
        </p:spPr>
        <p:txBody>
          <a:bodyPr>
            <a:normAutofit/>
          </a:bodyPr>
          <a:lstStyle/>
          <a:p>
            <a:r>
              <a:t>A1X</a:t>
            </a:r>
          </a:p>
        </p:txBody>
      </p:sp>
      <p:pic>
        <p:nvPicPr>
          <p:cNvPr id="4" name="Picture 3" descr="A1X.spc MODIFI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857250"/>
            <a:ext cx="109728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193135-03C6-E37E-6FFD-E7BFFABCD6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73142" y="0"/>
            <a:ext cx="3918858" cy="979715"/>
          </a:xfrm>
        </p:spPr>
        <p:txBody>
          <a:bodyPr>
            <a:normAutofit/>
          </a:bodyPr>
          <a:lstStyle/>
          <a:p>
            <a:r>
              <a:t>A1Y</a:t>
            </a:r>
          </a:p>
        </p:txBody>
      </p:sp>
      <p:pic>
        <p:nvPicPr>
          <p:cNvPr id="4" name="Picture 3" descr="A1Y.spc MODIFI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857250"/>
            <a:ext cx="109728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193135-03C6-E37E-6FFD-E7BFFABCD6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73142" y="0"/>
            <a:ext cx="3918858" cy="979715"/>
          </a:xfrm>
        </p:spPr>
        <p:txBody>
          <a:bodyPr>
            <a:normAutofit/>
          </a:bodyPr>
          <a:lstStyle/>
          <a:p>
            <a:r>
              <a:t>A1Z</a:t>
            </a:r>
          </a:p>
        </p:txBody>
      </p:sp>
      <p:pic>
        <p:nvPicPr>
          <p:cNvPr id="4" name="Picture 3" descr="A1Z.spc MODIFI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857250"/>
            <a:ext cx="109728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193135-03C6-E37E-6FFD-E7BFFABCD6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73142" y="0"/>
            <a:ext cx="3918858" cy="979715"/>
          </a:xfrm>
        </p:spPr>
        <p:txBody>
          <a:bodyPr>
            <a:normAutofit/>
          </a:bodyPr>
          <a:lstStyle/>
          <a:p>
            <a:r>
              <a:t>A1X</a:t>
            </a:r>
          </a:p>
        </p:txBody>
      </p:sp>
      <p:pic>
        <p:nvPicPr>
          <p:cNvPr id="4" name="Picture 3" descr="A1X.spc MODIFIED_detail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685800"/>
            <a:ext cx="85344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193135-03C6-E37E-6FFD-E7BFFABCD6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73142" y="0"/>
            <a:ext cx="3918858" cy="979715"/>
          </a:xfrm>
        </p:spPr>
        <p:txBody>
          <a:bodyPr>
            <a:normAutofit/>
          </a:bodyPr>
          <a:lstStyle/>
          <a:p>
            <a:r>
              <a:t>A1Y</a:t>
            </a:r>
          </a:p>
        </p:txBody>
      </p:sp>
      <p:pic>
        <p:nvPicPr>
          <p:cNvPr id="4" name="Picture 3" descr="A1Y.spc MODIFIED_detail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685800"/>
            <a:ext cx="85344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193135-03C6-E37E-6FFD-E7BFFABCD6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73142" y="0"/>
            <a:ext cx="3918858" cy="979715"/>
          </a:xfrm>
        </p:spPr>
        <p:txBody>
          <a:bodyPr>
            <a:normAutofit/>
          </a:bodyPr>
          <a:lstStyle/>
          <a:p>
            <a:r>
              <a:t>A1Z</a:t>
            </a:r>
          </a:p>
        </p:txBody>
      </p:sp>
      <p:pic>
        <p:nvPicPr>
          <p:cNvPr id="4" name="Picture 3" descr="A1Z.spc MODIFIED_detail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685800"/>
            <a:ext cx="8534400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ca9901fa-d2f9-4f8e-a5a0-7d0ae63b2797}" enabled="1" method="Standard" siteId="{d9d3d3ff-6c08-40ca-a4a9-aefb873ec020}" contentBits="3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Calibri</vt:lpstr>
      <vt:lpstr>Office Theme</vt:lpstr>
      <vt:lpstr>A title</vt:lpstr>
    </vt:vector>
  </TitlesOfParts>
  <Company>Rafael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NETANEL ITZHAK</dc:creator>
  <cp:lastModifiedBy>NETANEL ITZHAK</cp:lastModifiedBy>
  <cp:revision>2</cp:revision>
  <dcterms:created xsi:type="dcterms:W3CDTF">2025-09-16T08:33:00Z</dcterms:created>
  <dcterms:modified xsi:type="dcterms:W3CDTF">2025-09-16T08:54:44Z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Office Theme:10</vt:lpwstr>
  </property>
  <property fmtid="{D5CDD505-2E9C-101B-9397-08002B2CF9AE}" pid="3" name="ClassificationContentMarkingFooterText">
    <vt:lpwstr>OFFICIAL</vt:lpwstr>
  </property>
  <property fmtid="{D5CDD505-2E9C-101B-9397-08002B2CF9AE}" pid="4" name="ClassificationContentMarkingHeaderLocations">
    <vt:lpwstr>Office Theme:9</vt:lpwstr>
  </property>
  <property fmtid="{D5CDD505-2E9C-101B-9397-08002B2CF9AE}" pid="5" name="ClassificationContentMarkingHeaderText">
    <vt:lpwstr>OFFICIAL</vt:lpwstr>
  </property>
</Properties>
</file>