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1X.spc SF1.04 uncertainty1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9144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1Y.spc SF1.04 uncertainty1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9144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1Z.spc SF1.04 uncertainty1.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5875"/>
            <a:ext cx="9144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1X.spc SF1.04 uncertainty1.04_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857"/>
            <a:ext cx="9144000" cy="58782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1Y.spc SF1.04 uncertainty1.04_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857"/>
            <a:ext cx="9144000" cy="58782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1Z.spc SF1.04 uncertainty1.04_detail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9857"/>
            <a:ext cx="9144000" cy="58782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