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6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FDBC1-9568-4B8B-82E4-0F9377635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87A5D-34A3-9141-7249-DEF9403A5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8E764-5FDB-0BA6-732C-10C65507E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D9CB-438B-4D80-B783-127781764CD7}" type="datetimeFigureOut">
              <a:rPr lang="he-IL" smtClean="0"/>
              <a:t>כ"ג/אלול/תשפ"ה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93EEC-6D61-7B83-C060-5F7176A3F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DF865-8396-89C6-FDD4-9F42631A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D05F-E996-40FC-99CC-313573A968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35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FB82C-35E3-E072-ED1C-6E5D955B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37C44-5C25-8505-3A34-1F1C88BAD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0DC85-BDDD-3B4F-0D9A-1C5C4A74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D9CB-438B-4D80-B783-127781764CD7}" type="datetimeFigureOut">
              <a:rPr lang="he-IL" smtClean="0"/>
              <a:t>כ"ג/אלול/תשפ"ה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D217F-AF3E-D3FE-5A0C-6B64E8DC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0BE26-BC68-52C9-68D8-3A1F4B5D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D05F-E996-40FC-99CC-313573A968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418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688179-DEE0-2FE9-2C60-8D7271B40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52864-BBAF-AC31-2348-00C5EA78A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AE2B0-2FDD-1F1A-099E-B93D83A08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D9CB-438B-4D80-B783-127781764CD7}" type="datetimeFigureOut">
              <a:rPr lang="he-IL" smtClean="0"/>
              <a:t>כ"ג/אלול/תשפ"ה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22D0F-2991-49B4-0231-09E112CB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81681-96B0-2E54-E2FB-7CA0191AD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D05F-E996-40FC-99CC-313573A968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046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2437-0017-9452-3EE7-8B5CE77C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6CC86-2D5D-B698-7201-471B20E3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E12F1-B553-BDD7-6FC5-73AD41B69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D9CB-438B-4D80-B783-127781764CD7}" type="datetimeFigureOut">
              <a:rPr lang="he-IL" smtClean="0"/>
              <a:t>כ"ג/אלול/תשפ"ה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15536-0690-9BEA-F05F-05E59D79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736AF-822C-781C-41E7-A461BD1E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D05F-E996-40FC-99CC-313573A968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282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E7D68-FEA7-AFDC-14CA-7D4E82844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5704C-63B5-B770-04D8-32841BBA7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1B6CE-A2BE-FA9C-D221-0D17A0CD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D9CB-438B-4D80-B783-127781764CD7}" type="datetimeFigureOut">
              <a:rPr lang="he-IL" smtClean="0"/>
              <a:t>כ"ג/אלול/תשפ"ה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03037-8980-B2B3-73F2-BA6E0EEE4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03105-5700-BC2D-3A22-E0BB2BAE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D05F-E996-40FC-99CC-313573A968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567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DAD03-9CE2-C81F-B9C5-EB46862B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D01B4-8637-9B9D-F5F1-8E42E17ED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5E2EF-A501-C5E4-C057-90C2FB61A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3DEDA-17A1-2D7B-A356-33062A38A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D9CB-438B-4D80-B783-127781764CD7}" type="datetimeFigureOut">
              <a:rPr lang="he-IL" smtClean="0"/>
              <a:t>כ"ג/אלול/תשפ"ה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EE1D6-68E4-4279-C89B-24D321F2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A9171-0939-E3AA-7F34-EBDE1E57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D05F-E996-40FC-99CC-313573A968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060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BF48-3702-2F45-71B9-74A864D8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B2B98-028D-CFF1-49B7-58FE525A0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366E2-87E0-75B8-CD1B-D7030BA3C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41F3E-6E6E-4E45-7521-244A8EE16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30BF0-467C-7599-5315-6632D24F9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08ACB0-53F8-4C6E-990D-5724EFDB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D9CB-438B-4D80-B783-127781764CD7}" type="datetimeFigureOut">
              <a:rPr lang="he-IL" smtClean="0"/>
              <a:t>כ"ג/אלול/תשפ"ה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2B6BC6-87C6-1B80-14C0-F0B8F8251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604A83-114E-A240-719C-135F664C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D05F-E996-40FC-99CC-313573A968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561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52FB-F5C0-E255-57DD-3C1C9F16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654F5-62F2-2BF7-7573-F940C7788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D9CB-438B-4D80-B783-127781764CD7}" type="datetimeFigureOut">
              <a:rPr lang="he-IL" smtClean="0"/>
              <a:t>כ"ג/אלול/תשפ"ה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C6C98-99A4-AAD5-8D71-BCBE851C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F9032-6D20-732C-AA57-28386DE71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D05F-E996-40FC-99CC-313573A968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77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1612C-7B58-FD8C-4850-14A837DC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D9CB-438B-4D80-B783-127781764CD7}" type="datetimeFigureOut">
              <a:rPr lang="he-IL" smtClean="0"/>
              <a:t>כ"ג/אלול/תשפ"ה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DA707-D69D-5AD0-F18C-75B2F9F5B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CB1EA-18E1-8E4A-152C-F2E0A0A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D05F-E996-40FC-99CC-313573A968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632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0451-A5A9-3E5A-17C7-23EB90F0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98C38-A4BB-E4F5-84CA-A8B8F9A5F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5B0B7-8045-FB06-FDDB-95662A8B8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1F2C2-DF04-1C3D-3E3C-B66C2E1C8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D9CB-438B-4D80-B783-127781764CD7}" type="datetimeFigureOut">
              <a:rPr lang="he-IL" smtClean="0"/>
              <a:t>כ"ג/אלול/תשפ"ה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7C1D8-3F35-B3CD-7D7F-EAFBD3C4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D9EFD-DE9C-8864-C99C-13C6CDEF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D05F-E996-40FC-99CC-313573A968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400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FADF4-3C38-01FB-57E7-BB82E663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3C73F9-037D-C79E-91E1-4463D1CE5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C14E2-2B4A-332D-1319-6926FE9A2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149EF-DF5F-BFFE-B092-C83D3F5B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D9CB-438B-4D80-B783-127781764CD7}" type="datetimeFigureOut">
              <a:rPr lang="he-IL" smtClean="0"/>
              <a:t>כ"ג/אלול/תשפ"ה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13968-A4A9-DE9A-A36B-8F9BD86A4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0CA96-932F-C8B2-723E-39B3EE73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D05F-E996-40FC-99CC-313573A968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2927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205A04-CA4F-68F9-630B-F1D4BCCF8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D090A-D51F-5066-8809-C7818ACDE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ADD6C-4015-9DD6-F19D-0486655E5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DED9CB-438B-4D80-B783-127781764CD7}" type="datetimeFigureOut">
              <a:rPr lang="he-IL" smtClean="0"/>
              <a:t>כ"ג/אלול/תשפ"ה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E37BF-D699-D727-D680-A4E739EDF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93A64-60F7-A26E-B5EE-319AFE309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46D05F-E996-40FC-99CC-313573A9688C}" type="slidenum">
              <a:rPr lang="he-IL" smtClean="0"/>
              <a:t>‹#›</a:t>
            </a:fld>
            <a:endParaRPr lang="he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7B5CBB-8BA5-D605-CE1B-7C24C226EFF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90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he-IL" sz="1000">
                <a:solidFill>
                  <a:srgbClr val="008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84BE9-BD42-E1AE-94D9-5FCF96F1CED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65813" y="6642100"/>
            <a:ext cx="4890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he-IL" sz="1000">
                <a:solidFill>
                  <a:srgbClr val="008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13513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3135-03C6-E37E-6FFD-E7BFFABCD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3142" y="0"/>
            <a:ext cx="3918858" cy="979715"/>
          </a:xfrm>
        </p:spPr>
        <p:txBody>
          <a:bodyPr>
            <a:normAutofit/>
          </a:bodyPr>
          <a:lstStyle/>
          <a:p>
            <a:r>
              <a:rPr lang="en-US" dirty="0"/>
              <a:t>A title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1136774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93135-03C6-E37E-6FFD-E7BFFABCD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3142" y="0"/>
            <a:ext cx="3918858" cy="979715"/>
          </a:xfrm>
        </p:spPr>
        <p:txBody>
          <a:bodyPr>
            <a:normAutofit/>
          </a:bodyPr>
          <a:lstStyle/>
          <a:p>
            <a:r>
              <a:t>A1X</a:t>
            </a:r>
          </a:p>
        </p:txBody>
      </p:sp>
      <p:pic>
        <p:nvPicPr>
          <p:cNvPr id="4" name="Picture 3" descr="A1X.spc SF1.01 uncertainty1.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57250"/>
            <a:ext cx="109728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93135-03C6-E37E-6FFD-E7BFFABCD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3142" y="0"/>
            <a:ext cx="3918858" cy="979715"/>
          </a:xfrm>
        </p:spPr>
        <p:txBody>
          <a:bodyPr>
            <a:normAutofit/>
          </a:bodyPr>
          <a:lstStyle/>
          <a:p>
            <a:r>
              <a:t>A1Y</a:t>
            </a:r>
          </a:p>
        </p:txBody>
      </p:sp>
      <p:pic>
        <p:nvPicPr>
          <p:cNvPr id="4" name="Picture 3" descr="A1Y.spc SF1.01 uncertainty1.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57250"/>
            <a:ext cx="109728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93135-03C6-E37E-6FFD-E7BFFABCD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3142" y="0"/>
            <a:ext cx="3918858" cy="979715"/>
          </a:xfrm>
        </p:spPr>
        <p:txBody>
          <a:bodyPr>
            <a:normAutofit/>
          </a:bodyPr>
          <a:lstStyle/>
          <a:p>
            <a:r>
              <a:t>A1Z</a:t>
            </a:r>
          </a:p>
        </p:txBody>
      </p:sp>
      <p:pic>
        <p:nvPicPr>
          <p:cNvPr id="4" name="Picture 3" descr="A1Z.spc SF1.01 uncertainty1.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57250"/>
            <a:ext cx="109728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93135-03C6-E37E-6FFD-E7BFFABCD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3142" y="0"/>
            <a:ext cx="3918858" cy="979715"/>
          </a:xfrm>
        </p:spPr>
        <p:txBody>
          <a:bodyPr>
            <a:normAutofit/>
          </a:bodyPr>
          <a:lstStyle/>
          <a:p>
            <a:r>
              <a:t>A1X</a:t>
            </a:r>
          </a:p>
        </p:txBody>
      </p:sp>
      <p:pic>
        <p:nvPicPr>
          <p:cNvPr id="4" name="Picture 3" descr="A1X.spc SF1.01 uncertainty1.01_detai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685800"/>
            <a:ext cx="85344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93135-03C6-E37E-6FFD-E7BFFABCD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3142" y="0"/>
            <a:ext cx="3918858" cy="979715"/>
          </a:xfrm>
        </p:spPr>
        <p:txBody>
          <a:bodyPr>
            <a:normAutofit/>
          </a:bodyPr>
          <a:lstStyle/>
          <a:p>
            <a:r>
              <a:t>A1Y</a:t>
            </a:r>
          </a:p>
        </p:txBody>
      </p:sp>
      <p:pic>
        <p:nvPicPr>
          <p:cNvPr id="4" name="Picture 3" descr="A1Y.spc SF1.01 uncertainty1.01_detai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685800"/>
            <a:ext cx="85344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93135-03C6-E37E-6FFD-E7BFFABCD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3142" y="0"/>
            <a:ext cx="3918858" cy="979715"/>
          </a:xfrm>
        </p:spPr>
        <p:txBody>
          <a:bodyPr>
            <a:normAutofit/>
          </a:bodyPr>
          <a:lstStyle/>
          <a:p>
            <a:r>
              <a:t>A1Z</a:t>
            </a:r>
          </a:p>
        </p:txBody>
      </p:sp>
      <p:pic>
        <p:nvPicPr>
          <p:cNvPr id="4" name="Picture 3" descr="A1Z.spc SF1.01 uncertainty1.01_detai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685800"/>
            <a:ext cx="85344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ca9901fa-d2f9-4f8e-a5a0-7d0ae63b2797}" enabled="1" method="Standard" siteId="{d9d3d3ff-6c08-40ca-a4a9-aefb873ec020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A title</vt:lpstr>
    </vt:vector>
  </TitlesOfParts>
  <Company>Rafael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NETANEL ITZHAK</dc:creator>
  <cp:lastModifiedBy>NETANEL ITZHAK</cp:lastModifiedBy>
  <cp:revision>2</cp:revision>
  <dcterms:created xsi:type="dcterms:W3CDTF">2025-09-16T08:33:00Z</dcterms:created>
  <dcterms:modified xsi:type="dcterms:W3CDTF">2025-09-16T08:54:44Z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Theme:10</vt:lpwstr>
  </property>
  <property fmtid="{D5CDD505-2E9C-101B-9397-08002B2CF9AE}" pid="3" name="ClassificationContentMarkingFooterText">
    <vt:lpwstr>OFFICIAL</vt:lpwstr>
  </property>
  <property fmtid="{D5CDD505-2E9C-101B-9397-08002B2CF9AE}" pid="4" name="ClassificationContentMarkingHeaderLocations">
    <vt:lpwstr>Office Theme:9</vt:lpwstr>
  </property>
  <property fmtid="{D5CDD505-2E9C-101B-9397-08002B2CF9AE}" pid="5" name="ClassificationContentMarkingHeaderText">
    <vt:lpwstr>OFFICIAL</vt:lpwstr>
  </property>
</Properties>
</file>