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0672-204C-4AA9-9E59-9308D8883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BA280-2B96-494F-A5AE-7539EBF83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86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Rockwell</vt:lpstr>
      <vt:lpstr>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Marambio</dc:creator>
  <cp:lastModifiedBy>Lucas Marambio</cp:lastModifiedBy>
  <cp:revision>1</cp:revision>
  <dcterms:created xsi:type="dcterms:W3CDTF">2017-10-07T13:31:00Z</dcterms:created>
  <dcterms:modified xsi:type="dcterms:W3CDTF">2017-10-07T13:31:45Z</dcterms:modified>
</cp:coreProperties>
</file>