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HACKATRIX - </a:t>
            </a:r>
            <a:fld id="{48A87A34-81AB-432B-8DAE-1953F412C126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C8ECF-D4EE-469B-9A8A-9B437DC408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A2BE0-ADD2-4394-B1BD-BAC185CF6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99782-8CCE-4941-B8AE-3DF22B65D7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C025D-FD98-455D-802C-62ED0FE59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F2FE8-54A3-4921-9F17-ED15C231E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2532B-7679-4FD2-8F48-AA94290DAA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761AB-4C4E-4B42-ABB0-418E897E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48290-4E62-44F5-BC36-635D8D913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4708" y="4876163"/>
            <a:ext cx="1990682" cy="1260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672-204C-4AA9-9E59-9308D8883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blind</a:t>
            </a:r>
            <a:r>
              <a:rPr lang="es-AR" dirty="0"/>
              <a:t>-social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BA280-2B96-494F-A5AE-7539EBF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Integración de Redes sociales para no videntes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693-2731-4754-9E37-768367B4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46711"/>
            <a:ext cx="9291215" cy="1049235"/>
          </a:xfrm>
        </p:spPr>
        <p:txBody>
          <a:bodyPr>
            <a:normAutofit/>
          </a:bodyPr>
          <a:lstStyle/>
          <a:p>
            <a:r>
              <a:rPr lang="es-AR" sz="4000" dirty="0" err="1"/>
              <a:t>Hackatrix</a:t>
            </a:r>
            <a:r>
              <a:rPr lang="es-AR" sz="4000" dirty="0"/>
              <a:t> 2017</a:t>
            </a:r>
            <a:endParaRPr lang="en-US" sz="4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650F304-A834-4A2B-8D49-CA8AB5022D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5155339"/>
                  </p:ext>
                </p:extLst>
              </p:nvPr>
            </p:nvGraphicFramePr>
            <p:xfrm>
              <a:off x="609601" y="1936487"/>
              <a:ext cx="3273290" cy="1841226"/>
            </p:xfrm>
            <a:graphic>
              <a:graphicData uri="http://schemas.microsoft.com/office/powerpoint/2016/slidezoom">
                <pslz:sldZm>
                  <pslz:sldZmObj sldId="257" cId="1980811259">
                    <pslz:zmPr id="{D8973434-DD7B-4244-AF7C-5E61A336417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73290" cy="1841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50F304-A834-4A2B-8D49-CA8AB5022D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1" y="1936487"/>
                <a:ext cx="3273290" cy="18412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5C1F5BF-433E-4035-8E3E-84585D9BF6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653464"/>
                  </p:ext>
                </p:extLst>
              </p:nvPr>
            </p:nvGraphicFramePr>
            <p:xfrm>
              <a:off x="4460543" y="4096592"/>
              <a:ext cx="3273286" cy="1841224"/>
            </p:xfrm>
            <a:graphic>
              <a:graphicData uri="http://schemas.microsoft.com/office/powerpoint/2016/slidezoom">
                <pslz:sldZm>
                  <pslz:sldZmObj sldId="258" cId="3466387757">
                    <pslz:zmPr id="{E01075CC-7111-4ADE-B427-E935B7B0669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73286" cy="18412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5C1F5BF-433E-4035-8E3E-84585D9BF6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543" y="4096592"/>
                <a:ext cx="3273286" cy="18412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A3BB402A-BCE2-4A73-A350-FD3DC252E3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9400905"/>
                  </p:ext>
                </p:extLst>
              </p:nvPr>
            </p:nvGraphicFramePr>
            <p:xfrm>
              <a:off x="8269356" y="1936487"/>
              <a:ext cx="3273290" cy="1841226"/>
            </p:xfrm>
            <a:graphic>
              <a:graphicData uri="http://schemas.microsoft.com/office/powerpoint/2016/slidezoom">
                <pslz:sldZm>
                  <pslz:sldZmObj sldId="261" cId="2454017462">
                    <pslz:zmPr id="{9674388D-7462-4193-9C51-D5774BD988A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73290" cy="1841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3BB402A-BCE2-4A73-A350-FD3DC252E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9356" y="1936487"/>
                <a:ext cx="3273290" cy="18412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19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337-4C96-4BB8-AC28-DCB2F23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8E18-A5AE-4738-9075-DCCD73FE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871" y="2121043"/>
            <a:ext cx="9291215" cy="3450613"/>
          </a:xfrm>
        </p:spPr>
        <p:txBody>
          <a:bodyPr>
            <a:normAutofit/>
          </a:bodyPr>
          <a:lstStyle/>
          <a:p>
            <a:r>
              <a:rPr lang="es-AR" sz="2800" dirty="0"/>
              <a:t>PERSONAS NO VIDENTES</a:t>
            </a:r>
          </a:p>
          <a:p>
            <a:pPr lvl="1"/>
            <a:r>
              <a:rPr lang="es-AR" sz="2400" dirty="0"/>
              <a:t>Poco acceso a redes sociales.</a:t>
            </a:r>
          </a:p>
          <a:p>
            <a:pPr lvl="1"/>
            <a:r>
              <a:rPr lang="es-AR" sz="2400" dirty="0"/>
              <a:t>Dependencia para leer o publicar contenido.</a:t>
            </a:r>
          </a:p>
          <a:p>
            <a:pPr lvl="1"/>
            <a:r>
              <a:rPr lang="es-AR" sz="2400" dirty="0"/>
              <a:t>Información insuficiente.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7020A-A912-4AB8-922E-83F8C1B0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9" y="2283021"/>
            <a:ext cx="2850819" cy="28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337-4C96-4BB8-AC28-DCB2F23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Mercado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8E18-A5AE-4738-9075-DCCD73FE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 anchor="ctr"/>
          <a:lstStyle/>
          <a:p>
            <a:r>
              <a:rPr lang="es-AR" dirty="0"/>
              <a:t>INDEC CENSO 2010 – Población total 39,5 millones de habitantes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3,2 MILLONES DISCAPACITADOS VISUALES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3677E-F372-419F-B03C-9D6CC02E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04" y="4473524"/>
            <a:ext cx="1182858" cy="118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1FAF8-DFBF-4128-AEA5-C8DF855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40" y="4583720"/>
            <a:ext cx="1182858" cy="1182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02E7A-8EEE-4791-8C07-D760DA14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71" y="4471176"/>
            <a:ext cx="1182858" cy="1182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B8C91-4EAB-434F-A04F-19F05EBE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67" y="4471177"/>
            <a:ext cx="1182858" cy="1182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37397-8A6D-456E-9B19-70A3A482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03" y="4581373"/>
            <a:ext cx="1182858" cy="1182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5C275-2380-4DD9-8F21-9A4198AF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4" y="4468829"/>
            <a:ext cx="1182858" cy="1182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5BA98-77DD-4EA9-8191-8A8CA978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43" y="4471177"/>
            <a:ext cx="1182858" cy="1182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97943-C681-486D-992E-CC8677C9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79" y="4581373"/>
            <a:ext cx="1182858" cy="1182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B1AD33-7A12-403B-83FD-E9501930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10" y="4468829"/>
            <a:ext cx="1182858" cy="1182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E3A78-950E-4471-A07E-AC9B51A5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06" y="4468830"/>
            <a:ext cx="1182858" cy="1182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405C1F-1698-40E0-BE54-567CB585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42" y="4579026"/>
            <a:ext cx="1182858" cy="11828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2A9335-2D10-4435-BF8A-7E071628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73" y="4466482"/>
            <a:ext cx="1182858" cy="1182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AFBB94-F21D-4654-991C-E911DFD0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00" y="4471179"/>
            <a:ext cx="1182858" cy="11828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CFDAD5-8948-4E96-87E8-229B19D8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168" y="4567307"/>
            <a:ext cx="1182858" cy="1182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18890A-11F4-4A91-B8F0-6050A955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67" y="4468831"/>
            <a:ext cx="1182858" cy="11828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8D6B21-A65E-4906-B9AB-04D4CD05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95" y="4454764"/>
            <a:ext cx="1182858" cy="11828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B41A66-8DC1-4957-968E-647DD324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99" y="4579028"/>
            <a:ext cx="1182858" cy="11828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749A7C-2E5F-48DE-BE0D-CBED6D52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62" y="4452416"/>
            <a:ext cx="1182858" cy="11828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91EB3F-944F-400A-97C6-BEEE2154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15" y="4471178"/>
            <a:ext cx="1182858" cy="11828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7FBAC-0BF6-42D8-971C-3C9A7FFE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51" y="4581374"/>
            <a:ext cx="1182858" cy="11828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D43A08-0565-4176-82FC-6E657966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82" y="4468830"/>
            <a:ext cx="1182858" cy="11828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712BEC-2C0F-4371-83B1-2F05BBCD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78" y="4468831"/>
            <a:ext cx="1182858" cy="11828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DB2B2C-B60E-41EB-86F8-C822791C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14" y="4579027"/>
            <a:ext cx="1182858" cy="11828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BB7EF-4E1D-420B-A294-D57AC20E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45" y="4466483"/>
            <a:ext cx="1182858" cy="11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337-4C96-4BB8-AC28-DCB2F23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8E18-A5AE-4738-9075-DCCD73FE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775789"/>
            <a:ext cx="10228318" cy="4543944"/>
          </a:xfrm>
        </p:spPr>
        <p:txBody>
          <a:bodyPr>
            <a:normAutofit/>
          </a:bodyPr>
          <a:lstStyle/>
          <a:p>
            <a:r>
              <a:rPr lang="es-AR" dirty="0"/>
              <a:t>BLIND-SOCIAL MOBILE APP</a:t>
            </a:r>
          </a:p>
          <a:p>
            <a:pPr lvl="1"/>
            <a:r>
              <a:rPr lang="es-AR" dirty="0"/>
              <a:t>Procesamiento de Imágenes</a:t>
            </a:r>
          </a:p>
          <a:p>
            <a:pPr lvl="2"/>
            <a:r>
              <a:rPr lang="es-AR" dirty="0"/>
              <a:t>Objetos</a:t>
            </a:r>
          </a:p>
          <a:p>
            <a:pPr lvl="2"/>
            <a:r>
              <a:rPr lang="es-AR" dirty="0"/>
              <a:t>Paisajes</a:t>
            </a:r>
          </a:p>
          <a:p>
            <a:pPr lvl="1"/>
            <a:r>
              <a:rPr lang="es-AR" dirty="0"/>
              <a:t>Comunicar publicaciones en redes sociales</a:t>
            </a:r>
          </a:p>
          <a:p>
            <a:pPr lvl="2"/>
            <a:r>
              <a:rPr lang="es-AR" dirty="0"/>
              <a:t>Texto publicado</a:t>
            </a:r>
          </a:p>
          <a:p>
            <a:pPr lvl="2"/>
            <a:r>
              <a:rPr lang="es-AR" dirty="0"/>
              <a:t>Personas etiquetadas</a:t>
            </a:r>
          </a:p>
          <a:p>
            <a:pPr lvl="2"/>
            <a:r>
              <a:rPr lang="es-AR" dirty="0"/>
              <a:t>Lugar</a:t>
            </a:r>
          </a:p>
          <a:p>
            <a:pPr lvl="2"/>
            <a:r>
              <a:rPr lang="es-AR" dirty="0"/>
              <a:t>Fecha</a:t>
            </a:r>
          </a:p>
          <a:p>
            <a:pPr lvl="2"/>
            <a:r>
              <a:rPr lang="es-AR" dirty="0"/>
              <a:t>Cantidad de “</a:t>
            </a:r>
            <a:r>
              <a:rPr lang="es-AR" dirty="0" err="1"/>
              <a:t>likes</a:t>
            </a:r>
            <a:r>
              <a:rPr lang="es-AR" dirty="0"/>
              <a:t>”, comentarios y cantidad de veces compartido</a:t>
            </a:r>
          </a:p>
          <a:p>
            <a:pPr lvl="2"/>
            <a:r>
              <a:rPr lang="es-AR" dirty="0"/>
              <a:t>Descripción de la imagen publicada</a:t>
            </a:r>
          </a:p>
          <a:p>
            <a:pPr lvl="1"/>
            <a:endParaRPr lang="es-AR" dirty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40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337-4C96-4BB8-AC28-DCB2F23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8E18-A5AE-4738-9075-DCCD73FE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89227"/>
            <a:ext cx="9291215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6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34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83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blind-social</vt:lpstr>
      <vt:lpstr>Hackatrix 2017</vt:lpstr>
      <vt:lpstr>Problema</vt:lpstr>
      <vt:lpstr>Mercado</vt:lpstr>
      <vt:lpstr>solución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Marambio</dc:creator>
  <cp:lastModifiedBy>Lucas Marambio</cp:lastModifiedBy>
  <cp:revision>15</cp:revision>
  <dcterms:created xsi:type="dcterms:W3CDTF">2017-10-07T13:31:00Z</dcterms:created>
  <dcterms:modified xsi:type="dcterms:W3CDTF">2017-10-07T17:51:43Z</dcterms:modified>
</cp:coreProperties>
</file>