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
  </p:notesMasterIdLst>
  <p:sldIdLst>
    <p:sldId id="2147376005"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415929-0CCE-4DD0-A9DB-7F7F9965F452}" type="datetimeFigureOut">
              <a:rPr lang="en-IN" smtClean="0"/>
              <a:t>07-08-2023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C49007-5967-43FD-8738-9ADC9ECD1B83}" type="slidenum">
              <a:rPr lang="en-IN" smtClean="0"/>
              <a:t>‹#›</a:t>
            </a:fld>
            <a:endParaRPr lang="en-IN"/>
          </a:p>
        </p:txBody>
      </p:sp>
    </p:spTree>
    <p:extLst>
      <p:ext uri="{BB962C8B-B14F-4D97-AF65-F5344CB8AC3E}">
        <p14:creationId xmlns:p14="http://schemas.microsoft.com/office/powerpoint/2010/main" val="19765131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anose="020B0604020202020204" pitchFamily="34" charset="0"/>
                <a:ea typeface="+mn-ea"/>
                <a:cs typeface="Arial" panose="020B0604020202020204" pitchFamily="34" charset="0"/>
              </a:rPr>
              <a:t>NetApp Keystone Flex Subscription is a flexible pay-as-you-grow subscription-based service that delivers a seamless hybrid cloud experience, for customers who prefer opex to capex or leasing. It gives you the ability to accelerate time to value by removing the IT burden on managing resources and going through the lengthy procurement cycle. </a:t>
            </a:r>
          </a:p>
          <a:p>
            <a:endParaRPr lang="en-US" sz="1200" kern="1200" dirty="0">
              <a:solidFill>
                <a:schemeClr val="tx1"/>
              </a:solidFill>
              <a:effectLst/>
              <a:latin typeface="Arial" panose="020B0604020202020204" pitchFamily="34" charset="0"/>
              <a:ea typeface="+mn-ea"/>
              <a:cs typeface="Arial" panose="020B0604020202020204" pitchFamily="34" charset="0"/>
            </a:endParaRPr>
          </a:p>
          <a:p>
            <a:r>
              <a:rPr lang="en-US" sz="1200" kern="1200" dirty="0">
                <a:solidFill>
                  <a:schemeClr val="tx1"/>
                </a:solidFill>
                <a:effectLst/>
                <a:latin typeface="Arial" panose="020B0604020202020204" pitchFamily="34" charset="0"/>
                <a:ea typeface="+mn-ea"/>
                <a:cs typeface="Arial" panose="020B0604020202020204" pitchFamily="34" charset="0"/>
              </a:rPr>
              <a:t>Features:</a:t>
            </a:r>
          </a:p>
          <a:p>
            <a:pPr marL="171450" indent="-171450" algn="l">
              <a:buClr>
                <a:srgbClr val="32872D"/>
              </a:buClr>
              <a:buFont typeface="Arial" panose="020B0604020202020204" pitchFamily="34" charset="0"/>
              <a:buChar char="•"/>
              <a:defRPr/>
            </a:pPr>
            <a:r>
              <a:rPr lang="en-US" sz="1200" b="1" dirty="0">
                <a:solidFill>
                  <a:prstClr val="black"/>
                </a:solidFill>
                <a:latin typeface="Arial" panose="020B0604020202020204"/>
              </a:rPr>
              <a:t>Pay for performance - </a:t>
            </a:r>
            <a:r>
              <a:rPr lang="en-US" dirty="0">
                <a:solidFill>
                  <a:prstClr val="black"/>
                </a:solidFill>
              </a:rPr>
              <a:t>Storage service tiers based on IOPS and latency</a:t>
            </a:r>
            <a:r>
              <a:rPr lang="en-US" baseline="30000" dirty="0">
                <a:solidFill>
                  <a:prstClr val="black"/>
                </a:solidFill>
              </a:rPr>
              <a:t> </a:t>
            </a:r>
            <a:r>
              <a:rPr lang="en-US" dirty="0">
                <a:solidFill>
                  <a:prstClr val="black"/>
                </a:solidFill>
              </a:rPr>
              <a:t>to meet various workload needs - </a:t>
            </a:r>
            <a:r>
              <a:rPr lang="en-US" dirty="0"/>
              <a:t>Extreme, Premium, Standard, and Value tiers. </a:t>
            </a:r>
            <a:r>
              <a:rPr lang="en-US" sz="1200" dirty="0">
                <a:solidFill>
                  <a:schemeClr val="bg2"/>
                </a:solidFill>
                <a:latin typeface="Arial" panose="020B0604020202020204"/>
              </a:rPr>
              <a:t>Underlying hardware choices abstracted away.</a:t>
            </a:r>
            <a:r>
              <a:rPr lang="en-US" sz="1200" dirty="0">
                <a:solidFill>
                  <a:schemeClr val="bg2"/>
                </a:solidFill>
                <a:latin typeface="Arial" panose="020B0604020202020204"/>
                <a:ea typeface="ＭＳ Ｐゴシック"/>
              </a:rPr>
              <a:t> </a:t>
            </a:r>
            <a:endParaRPr lang="en-US" dirty="0">
              <a:solidFill>
                <a:prstClr val="black"/>
              </a:solidFill>
            </a:endParaRPr>
          </a:p>
          <a:p>
            <a:pPr marL="171450" indent="-171450" algn="l">
              <a:buClr>
                <a:srgbClr val="32872D"/>
              </a:buClr>
              <a:buFont typeface="Arial" panose="020B0604020202020204" pitchFamily="34" charset="0"/>
              <a:buChar char="•"/>
              <a:defRPr/>
            </a:pPr>
            <a:r>
              <a:rPr lang="en-US" sz="1200" b="1" dirty="0">
                <a:solidFill>
                  <a:prstClr val="black"/>
                </a:solidFill>
                <a:latin typeface="Arial" panose="020B0604020202020204"/>
              </a:rPr>
              <a:t>Pay for use - </a:t>
            </a:r>
            <a:r>
              <a:rPr lang="en-US" dirty="0">
                <a:solidFill>
                  <a:prstClr val="black"/>
                </a:solidFill>
              </a:rPr>
              <a:t>Predictable billing for committed capacity, plus pay-per-use pricing for burst capacity.</a:t>
            </a:r>
          </a:p>
          <a:p>
            <a:pPr marL="171450" indent="-171450" algn="l">
              <a:buClr>
                <a:srgbClr val="32872D"/>
              </a:buClr>
              <a:buFont typeface="Arial" panose="020B0604020202020204" pitchFamily="34" charset="0"/>
              <a:buChar char="•"/>
              <a:defRPr/>
            </a:pPr>
            <a:r>
              <a:rPr lang="en-US" sz="1200" b="1" dirty="0">
                <a:solidFill>
                  <a:prstClr val="black"/>
                </a:solidFill>
                <a:latin typeface="Arial" panose="020B0604020202020204"/>
              </a:rPr>
              <a:t>Get a bundled price - </a:t>
            </a:r>
            <a:r>
              <a:rPr lang="en-US" dirty="0">
                <a:solidFill>
                  <a:prstClr val="black"/>
                </a:solidFill>
              </a:rPr>
              <a:t>Hardware, core OS, and support for one $/TiB price. One invoice for file, block, and object storage services.</a:t>
            </a:r>
          </a:p>
          <a:p>
            <a:pPr marL="171450" indent="-171450" algn="l">
              <a:buClr>
                <a:srgbClr val="32872D"/>
              </a:buClr>
              <a:buFont typeface="Arial" panose="020B0604020202020204" pitchFamily="34" charset="0"/>
              <a:buChar char="•"/>
              <a:defRPr/>
            </a:pPr>
            <a:r>
              <a:rPr lang="en-US" sz="1200" b="1" dirty="0">
                <a:solidFill>
                  <a:prstClr val="black"/>
                </a:solidFill>
                <a:latin typeface="Arial" panose="020B0604020202020204"/>
              </a:rPr>
              <a:t>Choose flexible terms - </a:t>
            </a:r>
            <a:r>
              <a:rPr lang="en-US" dirty="0">
                <a:solidFill>
                  <a:prstClr val="black"/>
                </a:solidFill>
              </a:rPr>
              <a:t>As little as 12 months, 100TiB or more per site. Auto renew for another 12 months, or go month-to-month.</a:t>
            </a:r>
          </a:p>
          <a:p>
            <a:pPr marL="171450" indent="-171450" algn="l">
              <a:buClr>
                <a:srgbClr val="32872D"/>
              </a:buClr>
              <a:buFont typeface="Arial" panose="020B0604020202020204" pitchFamily="34" charset="0"/>
              <a:buChar char="•"/>
              <a:defRPr/>
            </a:pPr>
            <a:r>
              <a:rPr lang="en-US" b="1" dirty="0"/>
              <a:t>Leverage the cloud </a:t>
            </a:r>
            <a:r>
              <a:rPr lang="en-US" dirty="0"/>
              <a:t>- Single orchestration, provisioning, and management across clouds. Native cloud integration offers bursting, migrations, DR, and backups to the cloud.</a:t>
            </a:r>
          </a:p>
          <a:p>
            <a:pPr marL="171450" indent="-171450">
              <a:buFont typeface="Arial" panose="020B0604020202020204" pitchFamily="34" charset="0"/>
              <a:buChar char="•"/>
            </a:pPr>
            <a:r>
              <a:rPr lang="en-US" b="1" dirty="0"/>
              <a:t>Tier on premises or to the cloud - </a:t>
            </a:r>
            <a:r>
              <a:rPr lang="en-US" dirty="0"/>
              <a:t>Automated tiering puts infrequently accessed data on lower cost storage, either on your premises or to any public cloud.</a:t>
            </a:r>
          </a:p>
          <a:p>
            <a:pPr marL="171450" indent="-171450" algn="l">
              <a:buClr>
                <a:srgbClr val="32872D"/>
              </a:buClr>
              <a:buFont typeface="Arial" panose="020B0604020202020204" pitchFamily="34" charset="0"/>
              <a:buChar char="•"/>
              <a:defRPr/>
            </a:pPr>
            <a:r>
              <a:rPr lang="en-US" sz="1200" b="1" dirty="0">
                <a:solidFill>
                  <a:prstClr val="black"/>
                </a:solidFill>
                <a:latin typeface="Arial" panose="020B0604020202020204"/>
              </a:rPr>
              <a:t>Choose who operates - </a:t>
            </a:r>
            <a:r>
              <a:rPr lang="en-US" dirty="0">
                <a:solidFill>
                  <a:prstClr val="black"/>
                </a:solidFill>
              </a:rPr>
              <a:t>Operated by NetApp, partner, or you.</a:t>
            </a:r>
          </a:p>
          <a:p>
            <a:pPr marL="171450" indent="-171450">
              <a:buFont typeface="Arial" panose="020B0604020202020204" pitchFamily="34" charset="0"/>
              <a:buChar char="•"/>
            </a:pPr>
            <a:r>
              <a:rPr lang="en-US" b="1" dirty="0"/>
              <a:t>Get advanced data protection - </a:t>
            </a:r>
            <a:r>
              <a:rPr lang="en-US" dirty="0"/>
              <a:t>MetroCluster capabilities with RPO = 0 is available for your mission critical workloads.</a:t>
            </a:r>
          </a:p>
          <a:p>
            <a:pPr marL="171450" indent="-171450" algn="l">
              <a:buClr>
                <a:srgbClr val="32872D"/>
              </a:buClr>
              <a:buFont typeface="Arial" panose="020B0604020202020204" pitchFamily="34" charset="0"/>
              <a:buChar char="•"/>
              <a:defRPr/>
            </a:pPr>
            <a:endParaRPr lang="en-US" dirty="0">
              <a:solidFill>
                <a:prstClr val="black"/>
              </a:solidFill>
            </a:endParaRPr>
          </a:p>
          <a:p>
            <a:pPr marL="171450" indent="-171450" algn="l">
              <a:buClr>
                <a:srgbClr val="32872D"/>
              </a:buClr>
              <a:buFont typeface="Arial" panose="020B0604020202020204" pitchFamily="34" charset="0"/>
              <a:buChar char="•"/>
              <a:defRPr/>
            </a:pPr>
            <a:endParaRPr lang="en-GB" baseline="30000" dirty="0">
              <a:solidFill>
                <a:prstClr val="black"/>
              </a:solidFill>
            </a:endParaRPr>
          </a:p>
          <a:p>
            <a:r>
              <a:rPr lang="en-US" sz="1200" kern="1200" dirty="0">
                <a:solidFill>
                  <a:schemeClr val="tx1"/>
                </a:solidFill>
                <a:effectLst/>
                <a:latin typeface="Arial" panose="020B0604020202020204" pitchFamily="34" charset="0"/>
                <a:ea typeface="+mn-ea"/>
                <a:cs typeface="Arial" panose="020B0604020202020204" pitchFamily="34" charset="0"/>
              </a:rPr>
              <a:t>This is how it works:</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Identify the workloads that will benefit from a storage-as-a-service offering. We support file, block, and object data services.</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Select your performance tier(s) and committed capacities. You can then burst up to 20% on demand and will be billed in arrears for the usage. Then, select add-ons (data protection and hybrid cloud options) and terms (minimum of 12 months and 100 TiB per site).</a:t>
            </a:r>
          </a:p>
          <a:p>
            <a:pPr marL="171450" lvl="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Sit back while NetApp designs, builds, installs, configures, deploys, onboards, and delivers on-going support for your Flex Subscription infrastructure. </a:t>
            </a:r>
          </a:p>
          <a:p>
            <a:pPr marL="171450" indent="-171450">
              <a:buFont typeface="Arial" panose="020B0604020202020204" pitchFamily="34" charset="0"/>
              <a:buChar char="•"/>
            </a:pPr>
            <a:r>
              <a:rPr lang="en-US" sz="1200" kern="1200" dirty="0">
                <a:solidFill>
                  <a:schemeClr val="tx1"/>
                </a:solidFill>
                <a:effectLst/>
                <a:latin typeface="Arial" panose="020B0604020202020204" pitchFamily="34" charset="0"/>
                <a:ea typeface="+mn-ea"/>
                <a:cs typeface="Arial" panose="020B0604020202020204" pitchFamily="34" charset="0"/>
              </a:rPr>
              <a:t>Configure your first volume using the NetApp Keystone self-service portal or APIs.</a:t>
            </a:r>
            <a:endParaRPr lang="en-US" dirty="0">
              <a:latin typeface="Arial" panose="020B0604020202020204" pitchFamily="34" charset="0"/>
              <a:cs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8D82002-F4B0-664E-8740-E26EF4F5731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46021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jpe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spTree>
      <p:nvGrpSpPr>
        <p:cNvPr id="1" name=""/>
        <p:cNvGrpSpPr/>
        <p:nvPr/>
      </p:nvGrpSpPr>
      <p:grpSpPr>
        <a:xfrm>
          <a:off x="0" y="0"/>
          <a:ext cx="0" cy="0"/>
          <a:chOff x="0" y="0"/>
          <a:chExt cx="0" cy="0"/>
        </a:xfrm>
      </p:grpSpPr>
      <p:pic>
        <p:nvPicPr>
          <p:cNvPr id="16" name="Picture 15" descr="A close up of a logo&#10;&#10;Description automatically generated">
            <a:extLst>
              <a:ext uri="{FF2B5EF4-FFF2-40B4-BE49-F238E27FC236}">
                <a16:creationId xmlns:a16="http://schemas.microsoft.com/office/drawing/2014/main" id="{E5FFB0C2-436C-B64D-BFC4-0EEE8867C26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104846" y="2745041"/>
            <a:ext cx="6083979" cy="4112959"/>
          </a:xfrm>
          <a:prstGeom prst="rect">
            <a:avLst/>
          </a:prstGeom>
        </p:spPr>
      </p:pic>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2023 NetApp, Inc. All rights reserved.</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7812856" y="1188851"/>
            <a:ext cx="2649402" cy="479964"/>
          </a:xfrm>
          <a:prstGeom prst="rect">
            <a:avLst/>
          </a:prstGeom>
        </p:spPr>
      </p:pic>
    </p:spTree>
    <p:extLst>
      <p:ext uri="{BB962C8B-B14F-4D97-AF65-F5344CB8AC3E}">
        <p14:creationId xmlns:p14="http://schemas.microsoft.com/office/powerpoint/2010/main" val="1569288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Column">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Content Placeholder 39">
            <a:extLst>
              <a:ext uri="{FF2B5EF4-FFF2-40B4-BE49-F238E27FC236}">
                <a16:creationId xmlns:a16="http://schemas.microsoft.com/office/drawing/2014/main" id="{09F44439-3E9A-494B-BE9B-84E24CCA31B5}"/>
              </a:ext>
            </a:extLst>
          </p:cNvPr>
          <p:cNvSpPr>
            <a:spLocks noGrp="1"/>
          </p:cNvSpPr>
          <p:nvPr>
            <p:ph sz="quarter" idx="15" hasCustomPrompt="1"/>
          </p:nvPr>
        </p:nvSpPr>
        <p:spPr bwMode="gray">
          <a:xfrm>
            <a:off x="374904" y="1783083"/>
            <a:ext cx="5632704" cy="4206240"/>
          </a:xfrm>
        </p:spPr>
        <p:txBody>
          <a:bodyPr wrap="square" lIns="91521">
            <a:noAutofit/>
          </a:bodyPr>
          <a:lstStyle>
            <a:lvl1pPr marL="228600" indent="-228600">
              <a:lnSpc>
                <a:spcPct val="95000"/>
              </a:lnSpc>
              <a:spcBef>
                <a:spcPts val="1200"/>
              </a:spcBef>
              <a:spcAft>
                <a:spcPts val="400"/>
              </a:spcAft>
              <a:buFont typeface="Arial" panose="020B0604020202020204" pitchFamily="34" charset="0"/>
              <a:buChar char="•"/>
              <a:tabLst/>
              <a:defRPr sz="1800">
                <a:solidFill>
                  <a:schemeClr val="tx1"/>
                </a:solidFill>
              </a:defRPr>
            </a:lvl1pPr>
            <a:lvl2pPr marL="404813" indent="-176213">
              <a:lnSpc>
                <a:spcPct val="95000"/>
              </a:lnSpc>
              <a:spcBef>
                <a:spcPts val="200"/>
              </a:spcBef>
              <a:buClr>
                <a:schemeClr val="tx1"/>
              </a:buClr>
              <a:buFont typeface="Arial" panose="020B0604020202020204" pitchFamily="34" charset="0"/>
              <a:buChar char="•"/>
              <a:tabLst/>
              <a:defRPr sz="1400">
                <a:solidFill>
                  <a:schemeClr val="tx1"/>
                </a:solidFill>
              </a:defRPr>
            </a:lvl2pPr>
            <a:lvl3pPr marL="574675" indent="-192024">
              <a:buClr>
                <a:schemeClr val="tx1"/>
              </a:buClr>
              <a:buFont typeface="Arial" panose="020B0604020202020204" pitchFamily="34" charset="0"/>
              <a:buChar char="•"/>
              <a:tabLst/>
              <a:defRPr sz="1200">
                <a:solidFill>
                  <a:schemeClr val="tx1"/>
                </a:solidFill>
              </a:defRPr>
            </a:lvl3pPr>
            <a:lvl4pPr marL="746125" indent="-177800">
              <a:buClr>
                <a:schemeClr val="tx1"/>
              </a:buClr>
              <a:buFont typeface="Arial" panose="020B0604020202020204" pitchFamily="34" charset="0"/>
              <a:buChar char="•"/>
              <a:tabLst/>
              <a:defRPr sz="1200">
                <a:solidFill>
                  <a:schemeClr val="tx1"/>
                </a:solidFill>
              </a:defRPr>
            </a:lvl4pPr>
            <a:lvl5pPr marL="915988" indent="-169863">
              <a:buClr>
                <a:schemeClr val="tx1"/>
              </a:buClr>
              <a:buFont typeface="Arial" panose="020B0604020202020204" pitchFamily="34" charset="0"/>
              <a:buChar char="•"/>
              <a:tabLs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endParaRPr lang="en-US"/>
          </a:p>
        </p:txBody>
      </p:sp>
      <p:sp>
        <p:nvSpPr>
          <p:cNvPr id="11" name="Content Placeholder 39">
            <a:extLst>
              <a:ext uri="{FF2B5EF4-FFF2-40B4-BE49-F238E27FC236}">
                <a16:creationId xmlns:a16="http://schemas.microsoft.com/office/drawing/2014/main" id="{75A49B51-D88F-074F-B207-4C1B1631F8D9}"/>
              </a:ext>
            </a:extLst>
          </p:cNvPr>
          <p:cNvSpPr>
            <a:spLocks noGrp="1"/>
          </p:cNvSpPr>
          <p:nvPr>
            <p:ph sz="quarter" idx="16" hasCustomPrompt="1"/>
          </p:nvPr>
        </p:nvSpPr>
        <p:spPr bwMode="gray">
          <a:xfrm>
            <a:off x="6181343" y="1783080"/>
            <a:ext cx="5632577" cy="4206240"/>
          </a:xfrm>
        </p:spPr>
        <p:txBody>
          <a:bodyPr wrap="square" lIns="91521">
            <a:noAutofit/>
          </a:bodyPr>
          <a:lstStyle>
            <a:lvl1pPr marL="228600" indent="-228600">
              <a:lnSpc>
                <a:spcPct val="95000"/>
              </a:lnSpc>
              <a:spcBef>
                <a:spcPts val="1200"/>
              </a:spcBef>
              <a:spcAft>
                <a:spcPts val="400"/>
              </a:spcAft>
              <a:buClr>
                <a:schemeClr val="tx1"/>
              </a:buClr>
              <a:buFont typeface="Arial" panose="020B0604020202020204" pitchFamily="34" charset="0"/>
              <a:buChar char="•"/>
              <a:tabLst/>
              <a:defRPr sz="1800">
                <a:solidFill>
                  <a:schemeClr val="tx1"/>
                </a:solidFill>
              </a:defRPr>
            </a:lvl1pPr>
            <a:lvl2pPr marL="404813" indent="-176213">
              <a:lnSpc>
                <a:spcPct val="95000"/>
              </a:lnSpc>
              <a:spcBef>
                <a:spcPts val="200"/>
              </a:spcBef>
              <a:buClr>
                <a:schemeClr val="tx1"/>
              </a:buClr>
              <a:buFont typeface="Arial" panose="020B0604020202020204" pitchFamily="34" charset="0"/>
              <a:buChar char="•"/>
              <a:tabLst/>
              <a:defRPr sz="1400">
                <a:solidFill>
                  <a:schemeClr val="tx1"/>
                </a:solidFill>
              </a:defRPr>
            </a:lvl2pPr>
            <a:lvl3pPr marL="574675" indent="-192024">
              <a:buClr>
                <a:schemeClr val="tx1"/>
              </a:buClr>
              <a:buFont typeface="Arial" panose="020B0604020202020204" pitchFamily="34" charset="0"/>
              <a:buChar char="•"/>
              <a:tabLst/>
              <a:defRPr sz="1200">
                <a:solidFill>
                  <a:schemeClr val="tx1"/>
                </a:solidFill>
              </a:defRPr>
            </a:lvl3pPr>
            <a:lvl4pPr marL="746125" indent="-177800">
              <a:buClr>
                <a:schemeClr val="tx1"/>
              </a:buClr>
              <a:buFont typeface="Arial" panose="020B0604020202020204" pitchFamily="34" charset="0"/>
              <a:buChar char="•"/>
              <a:tabLst/>
              <a:defRPr sz="1200">
                <a:solidFill>
                  <a:schemeClr val="tx1"/>
                </a:solidFill>
              </a:defRPr>
            </a:lvl4pPr>
            <a:lvl5pPr marL="915988" indent="-169863">
              <a:buClr>
                <a:schemeClr val="tx1"/>
              </a:buClr>
              <a:buFont typeface="Arial" panose="020B0604020202020204" pitchFamily="34" charset="0"/>
              <a:buChar char="•"/>
              <a:tabLst/>
              <a:defRPr sz="12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F5CE3244-60DC-2D4D-8CE0-DB9CF6C03463}"/>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5" name="Title 3">
            <a:extLst>
              <a:ext uri="{FF2B5EF4-FFF2-40B4-BE49-F238E27FC236}">
                <a16:creationId xmlns:a16="http://schemas.microsoft.com/office/drawing/2014/main" id="{5186B02C-458D-A947-94EC-1D79652D40F8}"/>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1491664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alf and Half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Rectangle 7">
            <a:extLst>
              <a:ext uri="{FF2B5EF4-FFF2-40B4-BE49-F238E27FC236}">
                <a16:creationId xmlns:a16="http://schemas.microsoft.com/office/drawing/2014/main" id="{9EA32766-A8F8-054E-BC1D-041AAE66E851}"/>
              </a:ext>
            </a:extLst>
          </p:cNvPr>
          <p:cNvSpPr/>
          <p:nvPr userDrawn="1"/>
        </p:nvSpPr>
        <p:spPr>
          <a:xfrm flipV="1">
            <a:off x="6108065" y="0"/>
            <a:ext cx="608076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39">
            <a:extLst>
              <a:ext uri="{FF2B5EF4-FFF2-40B4-BE49-F238E27FC236}">
                <a16:creationId xmlns:a16="http://schemas.microsoft.com/office/drawing/2014/main" id="{760DA94D-7B4B-CE43-B5CC-ECCB894A47B0}"/>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11997ADD-A072-864E-9ED2-53878C0B8143}"/>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B303A746-02AB-1C45-8906-B5141287F6ED}"/>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8" name="Title 3">
            <a:extLst>
              <a:ext uri="{FF2B5EF4-FFF2-40B4-BE49-F238E27FC236}">
                <a16:creationId xmlns:a16="http://schemas.microsoft.com/office/drawing/2014/main" id="{FF1B6212-7769-8E49-847F-8091DC07EF9E}"/>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11940769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alf and Half Content 2">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Rectangle 9">
            <a:extLst>
              <a:ext uri="{FF2B5EF4-FFF2-40B4-BE49-F238E27FC236}">
                <a16:creationId xmlns:a16="http://schemas.microsoft.com/office/drawing/2014/main" id="{8DFEC51A-39DC-9348-BB6B-2C0C971C6516}"/>
              </a:ext>
            </a:extLst>
          </p:cNvPr>
          <p:cNvSpPr/>
          <p:nvPr userDrawn="1"/>
        </p:nvSpPr>
        <p:spPr>
          <a:xfrm flipV="1">
            <a:off x="6108065" y="0"/>
            <a:ext cx="6080760" cy="6857998"/>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ntent Placeholder 39">
            <a:extLst>
              <a:ext uri="{FF2B5EF4-FFF2-40B4-BE49-F238E27FC236}">
                <a16:creationId xmlns:a16="http://schemas.microsoft.com/office/drawing/2014/main" id="{1755C051-C5F1-B04E-887E-77196A47CB56}"/>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
            <a:extLst>
              <a:ext uri="{FF2B5EF4-FFF2-40B4-BE49-F238E27FC236}">
                <a16:creationId xmlns:a16="http://schemas.microsoft.com/office/drawing/2014/main" id="{1FDA37A7-70E9-C74D-BE90-6017826D6CDD}"/>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694FE513-DD74-8048-98A5-549843E8A855}"/>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9" name="Title 3">
            <a:extLst>
              <a:ext uri="{FF2B5EF4-FFF2-40B4-BE49-F238E27FC236}">
                <a16:creationId xmlns:a16="http://schemas.microsoft.com/office/drawing/2014/main" id="{FA373D37-84F7-7440-A2EF-94B614ADBBC8}"/>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3757739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alf and Half Content 3">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Rectangle 8">
            <a:extLst>
              <a:ext uri="{FF2B5EF4-FFF2-40B4-BE49-F238E27FC236}">
                <a16:creationId xmlns:a16="http://schemas.microsoft.com/office/drawing/2014/main" id="{C2100352-D2B6-3C45-BD4F-A42D2E8ABFB7}"/>
              </a:ext>
            </a:extLst>
          </p:cNvPr>
          <p:cNvSpPr/>
          <p:nvPr userDrawn="1"/>
        </p:nvSpPr>
        <p:spPr>
          <a:xfrm flipV="1">
            <a:off x="6108065" y="0"/>
            <a:ext cx="6080760" cy="6857998"/>
          </a:xfrm>
          <a:prstGeom prst="rect">
            <a:avLst/>
          </a:prstGeom>
          <a:solidFill>
            <a:srgbClr val="FFE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39">
            <a:extLst>
              <a:ext uri="{FF2B5EF4-FFF2-40B4-BE49-F238E27FC236}">
                <a16:creationId xmlns:a16="http://schemas.microsoft.com/office/drawing/2014/main" id="{5D6AF46E-1617-2346-8E8C-FFC91106B24C}"/>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FC34DC51-BEB6-0C41-A35E-74235C6C6088}"/>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EBF27691-7472-2B4F-8565-FEACB709FF24}"/>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20" name="Title 3">
            <a:extLst>
              <a:ext uri="{FF2B5EF4-FFF2-40B4-BE49-F238E27FC236}">
                <a16:creationId xmlns:a16="http://schemas.microsoft.com/office/drawing/2014/main" id="{F8679140-CC6F-7C40-9288-B56375720701}"/>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15754150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and Half Content 4">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Rectangle 8">
            <a:extLst>
              <a:ext uri="{FF2B5EF4-FFF2-40B4-BE49-F238E27FC236}">
                <a16:creationId xmlns:a16="http://schemas.microsoft.com/office/drawing/2014/main" id="{B9B53BC7-8120-514F-B240-91F0532BB395}"/>
              </a:ext>
            </a:extLst>
          </p:cNvPr>
          <p:cNvSpPr/>
          <p:nvPr userDrawn="1"/>
        </p:nvSpPr>
        <p:spPr>
          <a:xfrm flipV="1">
            <a:off x="6108065" y="0"/>
            <a:ext cx="6080760" cy="6857998"/>
          </a:xfrm>
          <a:prstGeom prst="rect">
            <a:avLst/>
          </a:prstGeom>
          <a:solidFill>
            <a:srgbClr val="E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39">
            <a:extLst>
              <a:ext uri="{FF2B5EF4-FFF2-40B4-BE49-F238E27FC236}">
                <a16:creationId xmlns:a16="http://schemas.microsoft.com/office/drawing/2014/main" id="{7321E8EF-1303-7E49-9F1C-3BD518FBFAB8}"/>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ontent Placeholder 3">
            <a:extLst>
              <a:ext uri="{FF2B5EF4-FFF2-40B4-BE49-F238E27FC236}">
                <a16:creationId xmlns:a16="http://schemas.microsoft.com/office/drawing/2014/main" id="{6B31A2B6-796A-6B42-B4D4-8AB6F3E8F97A}"/>
              </a:ext>
            </a:extLst>
          </p:cNvPr>
          <p:cNvSpPr>
            <a:spLocks noGrp="1"/>
          </p:cNvSpPr>
          <p:nvPr>
            <p:ph sz="quarter" idx="14" hasCustomPrompt="1"/>
          </p:nvPr>
        </p:nvSpPr>
        <p:spPr>
          <a:xfrm>
            <a:off x="6473825"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2">
            <a:extLst>
              <a:ext uri="{FF2B5EF4-FFF2-40B4-BE49-F238E27FC236}">
                <a16:creationId xmlns:a16="http://schemas.microsoft.com/office/drawing/2014/main" id="{AC90DFA1-4FBA-8E47-AF86-2708C3BEE80C}"/>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20" name="Title 3">
            <a:extLst>
              <a:ext uri="{FF2B5EF4-FFF2-40B4-BE49-F238E27FC236}">
                <a16:creationId xmlns:a16="http://schemas.microsoft.com/office/drawing/2014/main" id="{55526728-7F27-F04A-9E3D-A0D0CF90ECCA}"/>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9382974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Picture Placeholder 7">
            <a:extLst>
              <a:ext uri="{FF2B5EF4-FFF2-40B4-BE49-F238E27FC236}">
                <a16:creationId xmlns:a16="http://schemas.microsoft.com/office/drawing/2014/main" id="{325E0E67-0713-9747-9925-80A52A4F2055}"/>
              </a:ext>
            </a:extLst>
          </p:cNvPr>
          <p:cNvSpPr>
            <a:spLocks noGrp="1"/>
          </p:cNvSpPr>
          <p:nvPr>
            <p:ph type="pic" sz="quarter" idx="24" hasCustomPrompt="1"/>
          </p:nvPr>
        </p:nvSpPr>
        <p:spPr>
          <a:xfrm>
            <a:off x="6108065" y="0"/>
            <a:ext cx="6080760" cy="6857999"/>
          </a:xfrm>
          <a:solidFill>
            <a:schemeClr val="bg2">
              <a:alpha val="50000"/>
            </a:schemeClr>
          </a:solidFill>
        </p:spPr>
        <p:txBody>
          <a:bodyPr anchor="ctr"/>
          <a:lstStyle>
            <a:lvl1pPr marL="0" indent="0" algn="ctr">
              <a:buNone/>
              <a:defRPr b="0"/>
            </a:lvl1pPr>
          </a:lstStyle>
          <a:p>
            <a:r>
              <a:rPr lang="en-US" dirty="0"/>
              <a:t>Click to add image</a:t>
            </a:r>
          </a:p>
        </p:txBody>
      </p:sp>
      <p:sp>
        <p:nvSpPr>
          <p:cNvPr id="11" name="Text Placeholder 2">
            <a:extLst>
              <a:ext uri="{FF2B5EF4-FFF2-40B4-BE49-F238E27FC236}">
                <a16:creationId xmlns:a16="http://schemas.microsoft.com/office/drawing/2014/main" id="{97CF31B8-79F6-5B4F-BD11-4C648F75A7F7}"/>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4" name="Title 3">
            <a:extLst>
              <a:ext uri="{FF2B5EF4-FFF2-40B4-BE49-F238E27FC236}">
                <a16:creationId xmlns:a16="http://schemas.microsoft.com/office/drawing/2014/main" id="{AD52E62C-D76E-4546-A4E4-3F1236AED69E}"/>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
        <p:nvSpPr>
          <p:cNvPr id="15" name="Content Placeholder 39">
            <a:extLst>
              <a:ext uri="{FF2B5EF4-FFF2-40B4-BE49-F238E27FC236}">
                <a16:creationId xmlns:a16="http://schemas.microsoft.com/office/drawing/2014/main" id="{6324C370-C692-7E40-915D-7B77B88D4FAB}"/>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27170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and Image 2">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Picture Placeholder 7">
            <a:extLst>
              <a:ext uri="{FF2B5EF4-FFF2-40B4-BE49-F238E27FC236}">
                <a16:creationId xmlns:a16="http://schemas.microsoft.com/office/drawing/2014/main" id="{AC166CF8-201D-CF48-AB8A-6CCFF94CE499}"/>
              </a:ext>
            </a:extLst>
          </p:cNvPr>
          <p:cNvSpPr>
            <a:spLocks noGrp="1"/>
          </p:cNvSpPr>
          <p:nvPr>
            <p:ph type="pic" sz="quarter" idx="24" hasCustomPrompt="1"/>
          </p:nvPr>
        </p:nvSpPr>
        <p:spPr>
          <a:xfrm>
            <a:off x="6108065" y="475488"/>
            <a:ext cx="5594163" cy="5905501"/>
          </a:xfrm>
          <a:solidFill>
            <a:schemeClr val="bg2">
              <a:alpha val="50000"/>
            </a:schemeClr>
          </a:solidFill>
        </p:spPr>
        <p:txBody>
          <a:bodyPr anchor="ctr"/>
          <a:lstStyle>
            <a:lvl1pPr marL="0" indent="0" algn="ctr">
              <a:buNone/>
              <a:defRPr b="0"/>
            </a:lvl1pPr>
          </a:lstStyle>
          <a:p>
            <a:r>
              <a:rPr lang="en-US" dirty="0"/>
              <a:t>Click to add image</a:t>
            </a:r>
          </a:p>
        </p:txBody>
      </p:sp>
      <p:sp>
        <p:nvSpPr>
          <p:cNvPr id="9" name="Text Placeholder 2">
            <a:extLst>
              <a:ext uri="{FF2B5EF4-FFF2-40B4-BE49-F238E27FC236}">
                <a16:creationId xmlns:a16="http://schemas.microsoft.com/office/drawing/2014/main" id="{37A9ECC6-227D-8E47-9CE1-FE2E48D69491}"/>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6" name="Title 3">
            <a:extLst>
              <a:ext uri="{FF2B5EF4-FFF2-40B4-BE49-F238E27FC236}">
                <a16:creationId xmlns:a16="http://schemas.microsoft.com/office/drawing/2014/main" id="{BB46F5C2-5D7C-BD47-86CD-627B5C500306}"/>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
        <p:nvSpPr>
          <p:cNvPr id="17" name="Content Placeholder 39">
            <a:extLst>
              <a:ext uri="{FF2B5EF4-FFF2-40B4-BE49-F238E27FC236}">
                <a16:creationId xmlns:a16="http://schemas.microsoft.com/office/drawing/2014/main" id="{DC935607-B068-EA49-9A29-CA427176D6AA}"/>
              </a:ext>
            </a:extLst>
          </p:cNvPr>
          <p:cNvSpPr>
            <a:spLocks noGrp="1"/>
          </p:cNvSpPr>
          <p:nvPr>
            <p:ph sz="quarter" idx="15" hasCustomPrompt="1"/>
          </p:nvPr>
        </p:nvSpPr>
        <p:spPr bwMode="gray">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503094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Text Placeholder 2">
            <a:extLst>
              <a:ext uri="{FF2B5EF4-FFF2-40B4-BE49-F238E27FC236}">
                <a16:creationId xmlns:a16="http://schemas.microsoft.com/office/drawing/2014/main" id="{B2EC2D67-7410-8B43-90E0-B4C67B2EC6FE}"/>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1" name="Title 3">
            <a:extLst>
              <a:ext uri="{FF2B5EF4-FFF2-40B4-BE49-F238E27FC236}">
                <a16:creationId xmlns:a16="http://schemas.microsoft.com/office/drawing/2014/main" id="{EA644C43-9B90-4241-8AA1-F1E4107B9E8B}"/>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21553018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Content Placeholder 3">
            <a:extLst>
              <a:ext uri="{FF2B5EF4-FFF2-40B4-BE49-F238E27FC236}">
                <a16:creationId xmlns:a16="http://schemas.microsoft.com/office/drawing/2014/main" id="{8D02C6B6-99BF-064F-A5D7-1CCF2446F7DE}"/>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
            <a:extLst>
              <a:ext uri="{FF2B5EF4-FFF2-40B4-BE49-F238E27FC236}">
                <a16:creationId xmlns:a16="http://schemas.microsoft.com/office/drawing/2014/main" id="{9E9FBA22-B029-C244-89A0-797A6B04D6A2}"/>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8" name="Title 3">
            <a:extLst>
              <a:ext uri="{FF2B5EF4-FFF2-40B4-BE49-F238E27FC236}">
                <a16:creationId xmlns:a16="http://schemas.microsoft.com/office/drawing/2014/main" id="{603D2981-EAD6-A84C-BC51-67E7B512B892}"/>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32946430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No Subtitle, No Source">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
            <a:extLst>
              <a:ext uri="{FF2B5EF4-FFF2-40B4-BE49-F238E27FC236}">
                <a16:creationId xmlns:a16="http://schemas.microsoft.com/office/drawing/2014/main" id="{5ADAEAD5-D974-D147-8AB9-192E5FE6AC09}"/>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3">
            <a:extLst>
              <a:ext uri="{FF2B5EF4-FFF2-40B4-BE49-F238E27FC236}">
                <a16:creationId xmlns:a16="http://schemas.microsoft.com/office/drawing/2014/main" id="{467C6EC9-F1B4-3E40-9348-848702789BF7}"/>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197551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2023 NetApp, Inc. All rights reserved.</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812856" y="1188851"/>
            <a:ext cx="2649402" cy="479964"/>
          </a:xfrm>
          <a:prstGeom prst="rect">
            <a:avLst/>
          </a:prstGeom>
        </p:spPr>
      </p:pic>
      <p:pic>
        <p:nvPicPr>
          <p:cNvPr id="10" name="Picture 9" descr="A picture containing brush&#10;&#10;Description automatically generated">
            <a:extLst>
              <a:ext uri="{FF2B5EF4-FFF2-40B4-BE49-F238E27FC236}">
                <a16:creationId xmlns:a16="http://schemas.microsoft.com/office/drawing/2014/main" id="{2B3B0153-AC3D-134F-BB6C-4ABBF7C4450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109252" y="2745041"/>
            <a:ext cx="6080760" cy="4112959"/>
          </a:xfrm>
          <a:prstGeom prst="rect">
            <a:avLst/>
          </a:prstGeom>
        </p:spPr>
      </p:pic>
    </p:spTree>
    <p:extLst>
      <p:ext uri="{BB962C8B-B14F-4D97-AF65-F5344CB8AC3E}">
        <p14:creationId xmlns:p14="http://schemas.microsoft.com/office/powerpoint/2010/main" val="2484808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with Source">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Content Placeholder 3">
            <a:extLst>
              <a:ext uri="{FF2B5EF4-FFF2-40B4-BE49-F238E27FC236}">
                <a16:creationId xmlns:a16="http://schemas.microsoft.com/office/drawing/2014/main" id="{3274EA9F-DDAC-A047-BB03-43997A8177A1}"/>
              </a:ext>
            </a:extLst>
          </p:cNvPr>
          <p:cNvSpPr>
            <a:spLocks noGrp="1"/>
          </p:cNvSpPr>
          <p:nvPr>
            <p:ph sz="quarter" idx="14" hasCustomPrompt="1"/>
          </p:nvPr>
        </p:nvSpPr>
        <p:spPr>
          <a:xfrm>
            <a:off x="374904" y="1783080"/>
            <a:ext cx="11439144"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977410CA-F0E9-844F-9A18-C07D4D9D0E8F}"/>
              </a:ext>
            </a:extLst>
          </p:cNvPr>
          <p:cNvSpPr>
            <a:spLocks noGrp="1"/>
          </p:cNvSpPr>
          <p:nvPr>
            <p:ph type="body" sz="quarter" idx="16" hasCustomPrompt="1"/>
          </p:nvPr>
        </p:nvSpPr>
        <p:spPr>
          <a:xfrm>
            <a:off x="374904" y="6163056"/>
            <a:ext cx="5522976" cy="215444"/>
          </a:xfrm>
        </p:spPr>
        <p:txBody>
          <a:bodyPr lIns="91521" tIns="45761" rIns="91521" bIns="45761" anchor="ctr">
            <a:noAutofit/>
          </a:bodyPr>
          <a:lstStyle>
            <a:lvl1pPr marL="0" indent="0">
              <a:lnSpc>
                <a:spcPct val="100000"/>
              </a:lnSpc>
              <a:spcBef>
                <a:spcPts val="0"/>
              </a:spcBef>
              <a:spcAft>
                <a:spcPts val="0"/>
              </a:spcAft>
              <a:buFontTx/>
              <a:buNone/>
              <a:defRPr sz="900" baseline="0">
                <a:solidFill>
                  <a:schemeClr val="tx1">
                    <a:lumMod val="50000"/>
                    <a:lumOff val="50000"/>
                  </a:schemeClr>
                </a:solidFill>
              </a:defRPr>
            </a:lvl1pPr>
            <a:lvl2pPr marL="228804" indent="0">
              <a:buFontTx/>
              <a:buNone/>
              <a:defRPr sz="800">
                <a:solidFill>
                  <a:schemeClr val="bg2"/>
                </a:solidFill>
              </a:defRPr>
            </a:lvl2pPr>
            <a:lvl3pPr marL="457608" indent="0">
              <a:buFontTx/>
              <a:buNone/>
              <a:defRPr sz="800">
                <a:solidFill>
                  <a:schemeClr val="bg2"/>
                </a:solidFill>
              </a:defRPr>
            </a:lvl3pPr>
            <a:lvl4pPr marL="686412" indent="0">
              <a:buFontTx/>
              <a:buNone/>
              <a:defRPr sz="800">
                <a:solidFill>
                  <a:schemeClr val="bg2"/>
                </a:solidFill>
              </a:defRPr>
            </a:lvl4pPr>
            <a:lvl5pPr>
              <a:buFontTx/>
              <a:buNone/>
              <a:defRPr sz="800">
                <a:solidFill>
                  <a:schemeClr val="bg2"/>
                </a:solidFill>
              </a:defRPr>
            </a:lvl5pPr>
          </a:lstStyle>
          <a:p>
            <a:pPr lvl="0"/>
            <a:r>
              <a:rPr lang="en-US"/>
              <a:t>Click to insert source information</a:t>
            </a:r>
          </a:p>
        </p:txBody>
      </p:sp>
      <p:sp>
        <p:nvSpPr>
          <p:cNvPr id="8" name="Text Placeholder 2">
            <a:extLst>
              <a:ext uri="{FF2B5EF4-FFF2-40B4-BE49-F238E27FC236}">
                <a16:creationId xmlns:a16="http://schemas.microsoft.com/office/drawing/2014/main" id="{5A0D4C1F-1047-DD4E-BB60-328504E73733}"/>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1" name="Title 3">
            <a:extLst>
              <a:ext uri="{FF2B5EF4-FFF2-40B4-BE49-F238E27FC236}">
                <a16:creationId xmlns:a16="http://schemas.microsoft.com/office/drawing/2014/main" id="{708452AF-9626-434A-B65E-BE1EA1CB7F0F}"/>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33831114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9">
            <a:extLst>
              <a:ext uri="{FF2B5EF4-FFF2-40B4-BE49-F238E27FC236}">
                <a16:creationId xmlns:a16="http://schemas.microsoft.com/office/drawing/2014/main" id="{A6EF6A56-C144-9F48-83BB-1C48253DABA7}"/>
              </a:ext>
            </a:extLst>
          </p:cNvPr>
          <p:cNvSpPr>
            <a:spLocks noGrp="1"/>
          </p:cNvSpPr>
          <p:nvPr>
            <p:ph sz="quarter" idx="15" hasCustomPrompt="1"/>
          </p:nvPr>
        </p:nvSpPr>
        <p:spPr bwMode="gray">
          <a:xfrm>
            <a:off x="374904" y="1783080"/>
            <a:ext cx="5632704"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D679DA0E-4AA2-434F-9609-3C60ECC48D39}"/>
              </a:ext>
            </a:extLst>
          </p:cNvPr>
          <p:cNvSpPr>
            <a:spLocks noGrp="1"/>
          </p:cNvSpPr>
          <p:nvPr>
            <p:ph sz="quarter" idx="14" hasCustomPrompt="1"/>
          </p:nvPr>
        </p:nvSpPr>
        <p:spPr>
          <a:xfrm>
            <a:off x="6179965" y="1783080"/>
            <a:ext cx="5632704"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2">
            <a:extLst>
              <a:ext uri="{FF2B5EF4-FFF2-40B4-BE49-F238E27FC236}">
                <a16:creationId xmlns:a16="http://schemas.microsoft.com/office/drawing/2014/main" id="{A9F58E42-9DA8-3242-946A-CA01652DEB40}"/>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5" name="Title 3">
            <a:extLst>
              <a:ext uri="{FF2B5EF4-FFF2-40B4-BE49-F238E27FC236}">
                <a16:creationId xmlns:a16="http://schemas.microsoft.com/office/drawing/2014/main" id="{A7F9ACC7-059C-144B-A25E-C80C310CBA8E}"/>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3285596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Content Placeholder 39">
            <a:extLst>
              <a:ext uri="{FF2B5EF4-FFF2-40B4-BE49-F238E27FC236}">
                <a16:creationId xmlns:a16="http://schemas.microsoft.com/office/drawing/2014/main" id="{92066DBD-7FD4-A340-8B04-A592F6F71E10}"/>
              </a:ext>
            </a:extLst>
          </p:cNvPr>
          <p:cNvSpPr>
            <a:spLocks noGrp="1"/>
          </p:cNvSpPr>
          <p:nvPr>
            <p:ph sz="quarter" idx="15" hasCustomPrompt="1"/>
          </p:nvPr>
        </p:nvSpPr>
        <p:spPr bwMode="gray">
          <a:xfrm>
            <a:off x="374904" y="1783080"/>
            <a:ext cx="3694176" cy="4206240"/>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39">
            <a:extLst>
              <a:ext uri="{FF2B5EF4-FFF2-40B4-BE49-F238E27FC236}">
                <a16:creationId xmlns:a16="http://schemas.microsoft.com/office/drawing/2014/main" id="{A37F78A9-884A-3B4B-A97C-386A5466C222}"/>
              </a:ext>
            </a:extLst>
          </p:cNvPr>
          <p:cNvSpPr>
            <a:spLocks noGrp="1"/>
          </p:cNvSpPr>
          <p:nvPr>
            <p:ph sz="quarter" idx="17" hasCustomPrompt="1"/>
          </p:nvPr>
        </p:nvSpPr>
        <p:spPr bwMode="gray">
          <a:xfrm>
            <a:off x="4247325" y="1783080"/>
            <a:ext cx="3694176" cy="4206240"/>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9">
            <a:extLst>
              <a:ext uri="{FF2B5EF4-FFF2-40B4-BE49-F238E27FC236}">
                <a16:creationId xmlns:a16="http://schemas.microsoft.com/office/drawing/2014/main" id="{85B47504-D11B-9A4E-AB28-DFC5C2B08E84}"/>
              </a:ext>
            </a:extLst>
          </p:cNvPr>
          <p:cNvSpPr>
            <a:spLocks noGrp="1"/>
          </p:cNvSpPr>
          <p:nvPr>
            <p:ph sz="quarter" idx="18" hasCustomPrompt="1"/>
          </p:nvPr>
        </p:nvSpPr>
        <p:spPr bwMode="gray">
          <a:xfrm>
            <a:off x="8119746" y="1783080"/>
            <a:ext cx="3694176" cy="4206240"/>
          </a:xfrm>
        </p:spPr>
        <p:txBody>
          <a:bodyPr wrap="square"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2FAB5036-84A9-A045-85F4-DEA8DF595387}"/>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8" name="Title 3">
            <a:extLst>
              <a:ext uri="{FF2B5EF4-FFF2-40B4-BE49-F238E27FC236}">
                <a16:creationId xmlns:a16="http://schemas.microsoft.com/office/drawing/2014/main" id="{EACE5326-A06B-8749-A597-D5F2AA3AA114}"/>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50047538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Quad">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9" name="Content Placeholder 39">
            <a:extLst>
              <a:ext uri="{FF2B5EF4-FFF2-40B4-BE49-F238E27FC236}">
                <a16:creationId xmlns:a16="http://schemas.microsoft.com/office/drawing/2014/main" id="{1D027F44-BED8-D249-92A5-C0E055CEDC37}"/>
              </a:ext>
            </a:extLst>
          </p:cNvPr>
          <p:cNvSpPr>
            <a:spLocks noGrp="1"/>
          </p:cNvSpPr>
          <p:nvPr>
            <p:ph sz="quarter" idx="15" hasCustomPrompt="1"/>
          </p:nvPr>
        </p:nvSpPr>
        <p:spPr bwMode="gray">
          <a:xfrm>
            <a:off x="374904" y="1783080"/>
            <a:ext cx="5632704" cy="2011680"/>
          </a:xfrm>
        </p:spPr>
        <p:txBody>
          <a:bodyPr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1F84FCF1-8C0F-7847-9CA2-C73FB4A49504}"/>
              </a:ext>
            </a:extLst>
          </p:cNvPr>
          <p:cNvSpPr>
            <a:spLocks noGrp="1"/>
          </p:cNvSpPr>
          <p:nvPr>
            <p:ph sz="quarter" idx="14" hasCustomPrompt="1"/>
          </p:nvPr>
        </p:nvSpPr>
        <p:spPr>
          <a:xfrm>
            <a:off x="6181344" y="1783080"/>
            <a:ext cx="5632704" cy="2011680"/>
          </a:xfrm>
        </p:spPr>
        <p:txBody>
          <a:bodyPr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39">
            <a:extLst>
              <a:ext uri="{FF2B5EF4-FFF2-40B4-BE49-F238E27FC236}">
                <a16:creationId xmlns:a16="http://schemas.microsoft.com/office/drawing/2014/main" id="{F806A097-5CA3-AD42-A6CB-493A822288B6}"/>
              </a:ext>
            </a:extLst>
          </p:cNvPr>
          <p:cNvSpPr>
            <a:spLocks noGrp="1"/>
          </p:cNvSpPr>
          <p:nvPr>
            <p:ph sz="quarter" idx="20" hasCustomPrompt="1"/>
          </p:nvPr>
        </p:nvSpPr>
        <p:spPr bwMode="gray">
          <a:xfrm>
            <a:off x="374904" y="3977640"/>
            <a:ext cx="5632704" cy="2011680"/>
          </a:xfrm>
        </p:spPr>
        <p:txBody>
          <a:bodyPr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3">
            <a:extLst>
              <a:ext uri="{FF2B5EF4-FFF2-40B4-BE49-F238E27FC236}">
                <a16:creationId xmlns:a16="http://schemas.microsoft.com/office/drawing/2014/main" id="{22BFF6A7-958A-6B4A-BED4-546024920EAA}"/>
              </a:ext>
            </a:extLst>
          </p:cNvPr>
          <p:cNvSpPr>
            <a:spLocks noGrp="1"/>
          </p:cNvSpPr>
          <p:nvPr>
            <p:ph sz="quarter" idx="21" hasCustomPrompt="1"/>
          </p:nvPr>
        </p:nvSpPr>
        <p:spPr>
          <a:xfrm>
            <a:off x="6181344" y="3977640"/>
            <a:ext cx="5632704" cy="2011680"/>
          </a:xfrm>
        </p:spPr>
        <p:txBody>
          <a:bodyPr lIns="9152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
            <a:extLst>
              <a:ext uri="{FF2B5EF4-FFF2-40B4-BE49-F238E27FC236}">
                <a16:creationId xmlns:a16="http://schemas.microsoft.com/office/drawing/2014/main" id="{960C7FE2-21B6-2C4F-B02D-69B952D3EBE4}"/>
              </a:ext>
            </a:extLst>
          </p:cNvPr>
          <p:cNvSpPr>
            <a:spLocks noGrp="1"/>
          </p:cNvSpPr>
          <p:nvPr>
            <p:ph type="body" idx="10" hasCustomPrompt="1"/>
          </p:nvPr>
        </p:nvSpPr>
        <p:spPr bwMode="gray">
          <a:xfrm>
            <a:off x="374904" y="816432"/>
            <a:ext cx="11439144"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20" name="Title 3">
            <a:extLst>
              <a:ext uri="{FF2B5EF4-FFF2-40B4-BE49-F238E27FC236}">
                <a16:creationId xmlns:a16="http://schemas.microsoft.com/office/drawing/2014/main" id="{E5588128-585E-8047-A02C-17538739A4B9}"/>
              </a:ext>
            </a:extLst>
          </p:cNvPr>
          <p:cNvSpPr>
            <a:spLocks noGrp="1"/>
          </p:cNvSpPr>
          <p:nvPr>
            <p:ph type="title" hasCustomPrompt="1"/>
          </p:nvPr>
        </p:nvSpPr>
        <p:spPr>
          <a:xfrm>
            <a:off x="374904" y="527736"/>
            <a:ext cx="1143914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42019965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Sta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E168DD-4465-0B4B-8A22-17D9BCC5F04F}"/>
              </a:ext>
            </a:extLst>
          </p:cNvPr>
          <p:cNvSpPr/>
          <p:nvPr userDrawn="1"/>
        </p:nvSpPr>
        <p:spPr>
          <a:xfrm>
            <a:off x="0" y="0"/>
            <a:ext cx="6108192" cy="6858000"/>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B0004924-D825-D24F-B2BC-4C7E5E1023AF}"/>
              </a:ext>
            </a:extLst>
          </p:cNvPr>
          <p:cNvSpPr>
            <a:spLocks noGrp="1"/>
          </p:cNvSpPr>
          <p:nvPr>
            <p:ph type="body" sz="quarter" idx="10" hasCustomPrompt="1"/>
          </p:nvPr>
        </p:nvSpPr>
        <p:spPr>
          <a:xfrm>
            <a:off x="374904" y="2322576"/>
            <a:ext cx="5340096" cy="1453896"/>
          </a:xfrm>
        </p:spPr>
        <p:txBody>
          <a:bodyPr anchor="ctr"/>
          <a:lstStyle>
            <a:lvl1pPr marL="0" indent="0" algn="ctr">
              <a:buFontTx/>
              <a:buNone/>
              <a:defRPr kumimoji="0" lang="en-US" sz="12000" i="0" u="none" strike="noStrike" kern="1200" cap="none" spc="0" normalizeH="0" baseline="0" dirty="0" smtClean="0">
                <a:ln>
                  <a:noFill/>
                </a:ln>
                <a:solidFill>
                  <a:schemeClr val="tx1"/>
                </a:solidFill>
                <a:effectLst/>
                <a:uLnTx/>
                <a:uFillTx/>
                <a:latin typeface="+mn-lt"/>
                <a:ea typeface="+mn-ea"/>
                <a:cs typeface="+mn-cs"/>
              </a:defRPr>
            </a:lvl1pPr>
          </a:lstStyle>
          <a:p>
            <a:pPr lvl="0"/>
            <a:r>
              <a:rPr lang="en-US"/>
              <a:t>%</a:t>
            </a:r>
          </a:p>
        </p:txBody>
      </p:sp>
      <p:sp>
        <p:nvSpPr>
          <p:cNvPr id="17" name="Title 1">
            <a:extLst>
              <a:ext uri="{FF2B5EF4-FFF2-40B4-BE49-F238E27FC236}">
                <a16:creationId xmlns:a16="http://schemas.microsoft.com/office/drawing/2014/main" id="{0A6B5012-B2FE-A84D-936F-4ED3A8ED2DC0}"/>
              </a:ext>
            </a:extLst>
          </p:cNvPr>
          <p:cNvSpPr>
            <a:spLocks noGrp="1"/>
          </p:cNvSpPr>
          <p:nvPr>
            <p:ph type="title" hasCustomPrompt="1"/>
          </p:nvPr>
        </p:nvSpPr>
        <p:spPr bwMode="gray">
          <a:xfrm>
            <a:off x="6638544" y="2322576"/>
            <a:ext cx="5010912" cy="448056"/>
          </a:xfrm>
        </p:spPr>
        <p:txBody>
          <a:bodyPr lIns="91521" tIns="45761" rIns="91521" bIns="45761" anchor="b">
            <a:noAutofit/>
          </a:bodyPr>
          <a:lstStyle>
            <a:lvl1pPr algn="l">
              <a:lnSpc>
                <a:spcPct val="80000"/>
              </a:lnSpc>
              <a:defRPr sz="2200" b="1" cap="none" baseline="0">
                <a:solidFill>
                  <a:schemeClr val="tx1"/>
                </a:solidFill>
              </a:defRPr>
            </a:lvl1pPr>
          </a:lstStyle>
          <a:p>
            <a:r>
              <a:rPr lang="en-US"/>
              <a:t>Click To Edit Master Title Style</a:t>
            </a:r>
          </a:p>
        </p:txBody>
      </p:sp>
      <p:sp>
        <p:nvSpPr>
          <p:cNvPr id="18" name="Text Placeholder 2">
            <a:extLst>
              <a:ext uri="{FF2B5EF4-FFF2-40B4-BE49-F238E27FC236}">
                <a16:creationId xmlns:a16="http://schemas.microsoft.com/office/drawing/2014/main" id="{5D74622D-C4CE-7142-8982-A975B277BAC7}"/>
              </a:ext>
            </a:extLst>
          </p:cNvPr>
          <p:cNvSpPr>
            <a:spLocks noGrp="1"/>
          </p:cNvSpPr>
          <p:nvPr>
            <p:ph type="body" idx="1" hasCustomPrompt="1"/>
          </p:nvPr>
        </p:nvSpPr>
        <p:spPr bwMode="gray">
          <a:xfrm>
            <a:off x="6638544" y="2980944"/>
            <a:ext cx="5010912" cy="1362456"/>
          </a:xfrm>
        </p:spPr>
        <p:txBody>
          <a:bodyPr lIns="91521" tIns="45761" rIns="91521" bIns="45761" anchor="t">
            <a:noAutofit/>
          </a:bodyPr>
          <a:lstStyle>
            <a:lvl1pPr marL="0" indent="0">
              <a:buNone/>
              <a:defRPr sz="1800" cap="none" baseline="0">
                <a:solidFill>
                  <a:schemeClr val="tx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a:t>Click to edit master text styles</a:t>
            </a:r>
          </a:p>
        </p:txBody>
      </p:sp>
      <p:sp>
        <p:nvSpPr>
          <p:cNvPr id="21" name="Text Placeholder 1">
            <a:extLst>
              <a:ext uri="{FF2B5EF4-FFF2-40B4-BE49-F238E27FC236}">
                <a16:creationId xmlns:a16="http://schemas.microsoft.com/office/drawing/2014/main" id="{F8659BC5-C341-4C4D-B883-587ECADB783D}"/>
              </a:ext>
            </a:extLst>
          </p:cNvPr>
          <p:cNvSpPr>
            <a:spLocks noGrp="1"/>
          </p:cNvSpPr>
          <p:nvPr>
            <p:ph type="body" sz="quarter" idx="11"/>
          </p:nvPr>
        </p:nvSpPr>
        <p:spPr>
          <a:xfrm>
            <a:off x="374904" y="3794760"/>
            <a:ext cx="5340096" cy="548640"/>
          </a:xfrm>
        </p:spPr>
        <p:txBody>
          <a:bodyPr/>
          <a:lstStyle>
            <a:lvl1pPr marL="0" indent="0" algn="ctr">
              <a:buNone/>
              <a:defRPr/>
            </a:lvl1pPr>
          </a:lstStyle>
          <a:p>
            <a:endParaRPr lang="en-US"/>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10" name="Graphic 9">
            <a:extLst>
              <a:ext uri="{FF2B5EF4-FFF2-40B4-BE49-F238E27FC236}">
                <a16:creationId xmlns:a16="http://schemas.microsoft.com/office/drawing/2014/main" id="{A0AF97C0-01D6-1189-FA20-E3667D9FE55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42723022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721812-FDF9-CF4C-81D1-1556ED09FACC}"/>
              </a:ext>
            </a:extLst>
          </p:cNvPr>
          <p:cNvSpPr/>
          <p:nvPr userDrawn="1"/>
        </p:nvSpPr>
        <p:spPr>
          <a:xfrm>
            <a:off x="-2" y="0"/>
            <a:ext cx="610819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3">
            <a:extLst>
              <a:ext uri="{FF2B5EF4-FFF2-40B4-BE49-F238E27FC236}">
                <a16:creationId xmlns:a16="http://schemas.microsoft.com/office/drawing/2014/main" id="{5510D649-30DE-2B4D-890D-72909C90F59B}"/>
              </a:ext>
            </a:extLst>
          </p:cNvPr>
          <p:cNvSpPr>
            <a:spLocks noGrp="1"/>
          </p:cNvSpPr>
          <p:nvPr>
            <p:ph sz="quarter" idx="14" hasCustomPrompt="1"/>
          </p:nvPr>
        </p:nvSpPr>
        <p:spPr>
          <a:xfrm>
            <a:off x="374904" y="1783080"/>
            <a:ext cx="5340096" cy="4206240"/>
          </a:xfrm>
        </p:spPr>
        <p:txBody>
          <a:bodyPr wrap="square" lIns="91521" tIns="45761" rIns="91521" bIns="45761">
            <a:noAutofit/>
          </a:bodyPr>
          <a:lstStyle>
            <a:lvl1pPr marL="228600" indent="-228600">
              <a:buFont typeface="Arial" panose="020B0604020202020204" pitchFamily="34" charset="0"/>
              <a:buChar char="•"/>
              <a:tabLst/>
              <a:defRPr>
                <a:solidFill>
                  <a:schemeClr val="tx1"/>
                </a:solidFill>
              </a:defRPr>
            </a:lvl1pPr>
            <a:lvl2pPr marL="400050" indent="-173038">
              <a:buClr>
                <a:schemeClr val="tx1"/>
              </a:buClr>
              <a:buFont typeface="Arial" panose="020B0604020202020204" pitchFamily="34" charset="0"/>
              <a:buChar char="•"/>
              <a:tabLst/>
              <a:defRPr>
                <a:solidFill>
                  <a:schemeClr val="tx1"/>
                </a:solidFill>
              </a:defRPr>
            </a:lvl2pPr>
            <a:lvl3pPr marL="576072" indent="-192024">
              <a:buFont typeface="Arial" panose="020B0604020202020204" pitchFamily="34" charset="0"/>
              <a:buChar char="•"/>
              <a:tabLst/>
              <a:defRPr>
                <a:solidFill>
                  <a:schemeClr val="tx1"/>
                </a:solidFill>
              </a:defRPr>
            </a:lvl3pPr>
            <a:lvl4pPr marL="749808" indent="-173038">
              <a:buFont typeface="Arial" panose="020B0604020202020204" pitchFamily="34" charset="0"/>
              <a:buChar char="•"/>
              <a:tabLst/>
              <a:defRPr>
                <a:solidFill>
                  <a:schemeClr val="tx1"/>
                </a:solidFill>
              </a:defRPr>
            </a:lvl4pPr>
            <a:lvl5pPr marL="917575" indent="-173038">
              <a:buFont typeface="Arial" panose="020B0604020202020204" pitchFamily="34" charset="0"/>
              <a:buChar char="•"/>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17E69F69-BDD1-B743-B7B9-3335D1938D33}"/>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9" name="Title 3">
            <a:extLst>
              <a:ext uri="{FF2B5EF4-FFF2-40B4-BE49-F238E27FC236}">
                <a16:creationId xmlns:a16="http://schemas.microsoft.com/office/drawing/2014/main" id="{E6A1356D-7769-6F4E-A6D2-153E793AB26A}"/>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20" name="Picture Placeholder 2">
            <a:extLst>
              <a:ext uri="{FF2B5EF4-FFF2-40B4-BE49-F238E27FC236}">
                <a16:creationId xmlns:a16="http://schemas.microsoft.com/office/drawing/2014/main" id="{22610CA4-59DF-4A42-BB13-14920B9C9D80}"/>
              </a:ext>
            </a:extLst>
          </p:cNvPr>
          <p:cNvSpPr>
            <a:spLocks noGrp="1"/>
          </p:cNvSpPr>
          <p:nvPr>
            <p:ph type="pic" sz="quarter" idx="15"/>
          </p:nvPr>
        </p:nvSpPr>
        <p:spPr>
          <a:xfrm>
            <a:off x="6108192" y="2743200"/>
            <a:ext cx="6080760" cy="4114800"/>
          </a:xfrm>
        </p:spPr>
        <p:txBody>
          <a:bodyPr/>
          <a:lstStyle/>
          <a:p>
            <a:endParaRPr lang="en-US" dirty="0"/>
          </a:p>
        </p:txBody>
      </p:sp>
      <p:sp>
        <p:nvSpPr>
          <p:cNvPr id="3" name="Picture Placeholder 2">
            <a:extLst>
              <a:ext uri="{FF2B5EF4-FFF2-40B4-BE49-F238E27FC236}">
                <a16:creationId xmlns:a16="http://schemas.microsoft.com/office/drawing/2014/main" id="{6A72C0EF-5831-674B-92FF-97F77585239C}"/>
              </a:ext>
            </a:extLst>
          </p:cNvPr>
          <p:cNvSpPr>
            <a:spLocks noGrp="1"/>
          </p:cNvSpPr>
          <p:nvPr>
            <p:ph type="pic" sz="quarter" idx="16" hasCustomPrompt="1"/>
          </p:nvPr>
        </p:nvSpPr>
        <p:spPr>
          <a:xfrm>
            <a:off x="7781544" y="740664"/>
            <a:ext cx="2724912" cy="1261872"/>
          </a:xfrm>
        </p:spPr>
        <p:txBody>
          <a:bodyPr/>
          <a:lstStyle>
            <a:lvl1pPr algn="ctr">
              <a:buNone/>
              <a:defRPr sz="1200"/>
            </a:lvl1pPr>
          </a:lstStyle>
          <a:p>
            <a:r>
              <a:rPr lang="en-US" dirty="0"/>
              <a:t>Click to insert company logo</a:t>
            </a:r>
          </a:p>
        </p:txBody>
      </p:sp>
      <p:pic>
        <p:nvPicPr>
          <p:cNvPr id="11" name="Graphic 10">
            <a:extLst>
              <a:ext uri="{FF2B5EF4-FFF2-40B4-BE49-F238E27FC236}">
                <a16:creationId xmlns:a16="http://schemas.microsoft.com/office/drawing/2014/main" id="{71BCAD32-CA55-E85F-4819-98E4469F5BC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1040490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2"/>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10" name="Title 7">
            <a:extLst>
              <a:ext uri="{FF2B5EF4-FFF2-40B4-BE49-F238E27FC236}">
                <a16:creationId xmlns:a16="http://schemas.microsoft.com/office/drawing/2014/main" id="{395383DF-5C41-694E-B663-762BCDA8B411}"/>
              </a:ext>
            </a:extLst>
          </p:cNvPr>
          <p:cNvSpPr>
            <a:spLocks noGrp="1"/>
          </p:cNvSpPr>
          <p:nvPr>
            <p:ph type="title" hasCustomPrompt="1"/>
          </p:nvPr>
        </p:nvSpPr>
        <p:spPr bwMode="gray">
          <a:xfrm>
            <a:off x="374904" y="1271016"/>
            <a:ext cx="11439144" cy="3813048"/>
          </a:xfrm>
        </p:spPr>
        <p:txBody>
          <a:bodyPr wrap="square" lIns="91521" tIns="45761" rIns="91521" bIns="45761" anchor="ctr">
            <a:noAutofit/>
          </a:bodyPr>
          <a:lstStyle>
            <a:lvl1pPr marL="117579" indent="-117579" algn="ctr">
              <a:lnSpc>
                <a:spcPct val="100000"/>
              </a:lnSpc>
              <a:defRPr sz="4800" b="0"/>
            </a:lvl1pPr>
          </a:lstStyle>
          <a:p>
            <a:r>
              <a:rPr lang="en-US"/>
              <a:t>Click to edit quote</a:t>
            </a:r>
          </a:p>
        </p:txBody>
      </p:sp>
      <p:sp>
        <p:nvSpPr>
          <p:cNvPr id="14" name="Text Placeholder 2">
            <a:extLst>
              <a:ext uri="{FF2B5EF4-FFF2-40B4-BE49-F238E27FC236}">
                <a16:creationId xmlns:a16="http://schemas.microsoft.com/office/drawing/2014/main" id="{1D8F89F6-7439-F748-A522-19DE6E0E92A0}"/>
              </a:ext>
            </a:extLst>
          </p:cNvPr>
          <p:cNvSpPr>
            <a:spLocks noGrp="1"/>
          </p:cNvSpPr>
          <p:nvPr>
            <p:ph type="body" idx="1" hasCustomPrompt="1"/>
          </p:nvPr>
        </p:nvSpPr>
        <p:spPr bwMode="gray">
          <a:xfrm>
            <a:off x="374904" y="5038344"/>
            <a:ext cx="11439144" cy="685800"/>
          </a:xfrm>
        </p:spPr>
        <p:txBody>
          <a:bodyPr wrap="square" lIns="91521" tIns="45761" rIns="91521" bIns="45761" anchor="t">
            <a:noAutofit/>
          </a:bodyPr>
          <a:lstStyle>
            <a:lvl1pPr marL="0" indent="0" algn="ctr">
              <a:lnSpc>
                <a:spcPts val="2340"/>
              </a:lnSpc>
              <a:spcBef>
                <a:spcPts val="0"/>
              </a:spcBef>
              <a:spcAft>
                <a:spcPts val="0"/>
              </a:spcAft>
              <a:buNone/>
              <a:defRPr sz="1800" b="0" cap="none" baseline="0">
                <a:solidFill>
                  <a:schemeClr val="tx1"/>
                </a:solidFill>
              </a:defRPr>
            </a:lvl1pPr>
            <a:lvl2pPr marL="457608" indent="0">
              <a:buNone/>
              <a:defRPr sz="1900">
                <a:solidFill>
                  <a:schemeClr val="tx1">
                    <a:tint val="75000"/>
                  </a:schemeClr>
                </a:solidFill>
              </a:defRPr>
            </a:lvl2pPr>
            <a:lvl3pPr marL="915216" indent="0">
              <a:buNone/>
              <a:defRPr sz="1600">
                <a:solidFill>
                  <a:schemeClr val="tx1">
                    <a:tint val="75000"/>
                  </a:schemeClr>
                </a:solidFill>
              </a:defRPr>
            </a:lvl3pPr>
            <a:lvl4pPr marL="1372822" indent="0">
              <a:buNone/>
              <a:defRPr sz="1500">
                <a:solidFill>
                  <a:schemeClr val="tx1">
                    <a:tint val="75000"/>
                  </a:schemeClr>
                </a:solidFill>
              </a:defRPr>
            </a:lvl4pPr>
            <a:lvl5pPr marL="1830430" indent="0">
              <a:buNone/>
              <a:defRPr sz="1500">
                <a:solidFill>
                  <a:schemeClr val="tx1">
                    <a:tint val="75000"/>
                  </a:schemeClr>
                </a:solidFill>
              </a:defRPr>
            </a:lvl5pPr>
            <a:lvl6pPr marL="2288038" indent="0">
              <a:buNone/>
              <a:defRPr sz="1500">
                <a:solidFill>
                  <a:schemeClr val="tx1">
                    <a:tint val="75000"/>
                  </a:schemeClr>
                </a:solidFill>
              </a:defRPr>
            </a:lvl6pPr>
            <a:lvl7pPr marL="2745646" indent="0">
              <a:buNone/>
              <a:defRPr sz="1500">
                <a:solidFill>
                  <a:schemeClr val="tx1">
                    <a:tint val="75000"/>
                  </a:schemeClr>
                </a:solidFill>
              </a:defRPr>
            </a:lvl7pPr>
            <a:lvl8pPr marL="3203253" indent="0">
              <a:buNone/>
              <a:defRPr sz="1500">
                <a:solidFill>
                  <a:schemeClr val="tx1">
                    <a:tint val="75000"/>
                  </a:schemeClr>
                </a:solidFill>
              </a:defRPr>
            </a:lvl8pPr>
            <a:lvl9pPr marL="3660861" indent="0">
              <a:buNone/>
              <a:defRPr sz="15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812766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BEEAD3"/>
        </a:solidFill>
        <a:effectLst/>
      </p:bgPr>
    </p:bg>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Title 7">
            <a:extLst>
              <a:ext uri="{FF2B5EF4-FFF2-40B4-BE49-F238E27FC236}">
                <a16:creationId xmlns:a16="http://schemas.microsoft.com/office/drawing/2014/main" id="{563E64E8-1830-BC42-9572-6A30A35FBE38}"/>
              </a:ext>
            </a:extLst>
          </p:cNvPr>
          <p:cNvSpPr>
            <a:spLocks noGrp="1"/>
          </p:cNvSpPr>
          <p:nvPr>
            <p:ph type="title" hasCustomPrompt="1"/>
          </p:nvPr>
        </p:nvSpPr>
        <p:spPr bwMode="gray">
          <a:xfrm>
            <a:off x="374840" y="722376"/>
            <a:ext cx="11439144" cy="5404104"/>
          </a:xfrm>
        </p:spPr>
        <p:txBody>
          <a:bodyPr wrap="square" lIns="91521" tIns="45761" rIns="91521" bIns="45761" anchor="ctr">
            <a:noAutofit/>
          </a:bodyPr>
          <a:lstStyle>
            <a:lvl1pPr marL="0" indent="0" algn="ctr">
              <a:lnSpc>
                <a:spcPct val="80000"/>
              </a:lnSpc>
              <a:defRPr sz="9000" b="0">
                <a:solidFill>
                  <a:schemeClr val="tx1"/>
                </a:solidFill>
              </a:defRPr>
            </a:lvl1pPr>
          </a:lstStyle>
          <a:p>
            <a:r>
              <a:rPr lang="en-US"/>
              <a:t>Click to edit quote</a:t>
            </a:r>
          </a:p>
        </p:txBody>
      </p:sp>
    </p:spTree>
    <p:extLst>
      <p:ext uri="{BB962C8B-B14F-4D97-AF65-F5344CB8AC3E}">
        <p14:creationId xmlns:p14="http://schemas.microsoft.com/office/powerpoint/2010/main" val="40590454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Big Image with Tex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0A9BF48-506B-854B-BDF9-7436FAE1A409}"/>
              </a:ext>
            </a:extLst>
          </p:cNvPr>
          <p:cNvSpPr>
            <a:spLocks noGrp="1"/>
          </p:cNvSpPr>
          <p:nvPr>
            <p:ph type="pic" sz="quarter" idx="10" hasCustomPrompt="1"/>
          </p:nvPr>
        </p:nvSpPr>
        <p:spPr>
          <a:xfrm>
            <a:off x="0" y="0"/>
            <a:ext cx="12192000" cy="6858000"/>
          </a:xfrm>
        </p:spPr>
        <p:txBody>
          <a:bodyPr anchor="ctr"/>
          <a:lstStyle>
            <a:lvl1pPr algn="ctr">
              <a:buNone/>
              <a:defRPr/>
            </a:lvl1pPr>
          </a:lstStyle>
          <a:p>
            <a:r>
              <a:rPr lang="en-US" dirty="0"/>
              <a:t>Click to add image</a:t>
            </a:r>
          </a:p>
        </p:txBody>
      </p:sp>
      <p:sp>
        <p:nvSpPr>
          <p:cNvPr id="7" name="Content Placeholder 3">
            <a:extLst>
              <a:ext uri="{FF2B5EF4-FFF2-40B4-BE49-F238E27FC236}">
                <a16:creationId xmlns:a16="http://schemas.microsoft.com/office/drawing/2014/main" id="{1DADABBE-83C2-F04E-9D86-2EEABBE3A0F0}"/>
              </a:ext>
            </a:extLst>
          </p:cNvPr>
          <p:cNvSpPr>
            <a:spLocks noGrp="1"/>
          </p:cNvSpPr>
          <p:nvPr>
            <p:ph sz="quarter" idx="14" hasCustomPrompt="1"/>
          </p:nvPr>
        </p:nvSpPr>
        <p:spPr>
          <a:xfrm>
            <a:off x="374904" y="1783080"/>
            <a:ext cx="5632704" cy="1132840"/>
          </a:xfrm>
        </p:spPr>
        <p:txBody>
          <a:bodyPr wrap="square" lIns="91521">
            <a:noAutofit/>
          </a:bodyPr>
          <a:lstStyle>
            <a:lvl1pPr marL="0" indent="0">
              <a:buNone/>
              <a:defRPr/>
            </a:lvl1pPr>
            <a:lvl2pPr marL="228600" indent="0">
              <a:buNone/>
              <a:defRPr/>
            </a:lvl2pPr>
            <a:lvl3pPr marL="385762" indent="0">
              <a:buNone/>
              <a:defRPr/>
            </a:lvl3pPr>
            <a:lvl4pPr marL="568325" indent="0">
              <a:buNone/>
              <a:defRPr/>
            </a:lvl4pPr>
            <a:lvl5pPr marL="746125" indent="0">
              <a:buNone/>
              <a:defRPr/>
            </a:lvl5pPr>
          </a:lstStyle>
          <a:p>
            <a:pPr lvl="0"/>
            <a:r>
              <a:rPr lang="en-US"/>
              <a:t>Click to edit master text styles</a:t>
            </a:r>
          </a:p>
        </p:txBody>
      </p:sp>
      <p:sp>
        <p:nvSpPr>
          <p:cNvPr id="8" name="Title 3">
            <a:extLst>
              <a:ext uri="{FF2B5EF4-FFF2-40B4-BE49-F238E27FC236}">
                <a16:creationId xmlns:a16="http://schemas.microsoft.com/office/drawing/2014/main" id="{E0159EAD-5906-7946-877D-9495365DDF07}"/>
              </a:ext>
            </a:extLst>
          </p:cNvPr>
          <p:cNvSpPr>
            <a:spLocks noGrp="1"/>
          </p:cNvSpPr>
          <p:nvPr>
            <p:ph type="title" hasCustomPrompt="1"/>
          </p:nvPr>
        </p:nvSpPr>
        <p:spPr>
          <a:xfrm>
            <a:off x="374904" y="527736"/>
            <a:ext cx="5632704"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13565158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Tree>
    <p:extLst>
      <p:ext uri="{BB962C8B-B14F-4D97-AF65-F5344CB8AC3E}">
        <p14:creationId xmlns:p14="http://schemas.microsoft.com/office/powerpoint/2010/main" val="400459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0" y="0"/>
            <a:ext cx="610760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2023 NetApp, Inc. All rights reserved.</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812856" y="1188851"/>
            <a:ext cx="2649402" cy="479964"/>
          </a:xfrm>
          <a:prstGeom prst="rect">
            <a:avLst/>
          </a:prstGeom>
        </p:spPr>
      </p:pic>
      <p:pic>
        <p:nvPicPr>
          <p:cNvPr id="10" name="Picture 9" descr="A picture containing box&#10;&#10;Description automatically generated">
            <a:extLst>
              <a:ext uri="{FF2B5EF4-FFF2-40B4-BE49-F238E27FC236}">
                <a16:creationId xmlns:a16="http://schemas.microsoft.com/office/drawing/2014/main" id="{E8D29318-77B3-1E4D-9438-B291D8DE94F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6109646" y="2743198"/>
            <a:ext cx="6079179" cy="4114802"/>
          </a:xfrm>
          <a:prstGeom prst="rect">
            <a:avLst/>
          </a:prstGeom>
        </p:spPr>
      </p:pic>
    </p:spTree>
    <p:extLst>
      <p:ext uri="{BB962C8B-B14F-4D97-AF65-F5344CB8AC3E}">
        <p14:creationId xmlns:p14="http://schemas.microsoft.com/office/powerpoint/2010/main" val="7105885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Media Placeholder 2">
            <a:extLst>
              <a:ext uri="{FF2B5EF4-FFF2-40B4-BE49-F238E27FC236}">
                <a16:creationId xmlns:a16="http://schemas.microsoft.com/office/drawing/2014/main" id="{F909594F-29A7-CD44-AA67-93EE76FA176A}"/>
              </a:ext>
            </a:extLst>
          </p:cNvPr>
          <p:cNvSpPr>
            <a:spLocks noGrp="1"/>
          </p:cNvSpPr>
          <p:nvPr>
            <p:ph type="media" sz="quarter" idx="19" hasCustomPrompt="1"/>
          </p:nvPr>
        </p:nvSpPr>
        <p:spPr>
          <a:xfrm>
            <a:off x="1508760" y="640080"/>
            <a:ext cx="9171432" cy="5157216"/>
          </a:xfrm>
        </p:spPr>
        <p:txBody>
          <a:bodyPr lIns="91521" tIns="45761" rIns="91521" bIns="45761" anchor="ctr">
            <a:noAutofit/>
          </a:bodyPr>
          <a:lstStyle>
            <a:lvl1pPr marL="0" indent="0" algn="ctr">
              <a:buNone/>
              <a:defRPr baseline="0"/>
            </a:lvl1pPr>
          </a:lstStyle>
          <a:p>
            <a:r>
              <a:rPr lang="en-US" dirty="0"/>
              <a:t>Insert video here</a:t>
            </a:r>
          </a:p>
        </p:txBody>
      </p:sp>
    </p:spTree>
    <p:extLst>
      <p:ext uri="{BB962C8B-B14F-4D97-AF65-F5344CB8AC3E}">
        <p14:creationId xmlns:p14="http://schemas.microsoft.com/office/powerpoint/2010/main" val="1998910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Key Takeaway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985FBB1-4C93-2547-9726-02B0682E33A8}"/>
              </a:ext>
            </a:extLst>
          </p:cNvPr>
          <p:cNvSpPr/>
          <p:nvPr userDrawn="1"/>
        </p:nvSpPr>
        <p:spPr>
          <a:xfrm>
            <a:off x="0" y="0"/>
            <a:ext cx="6108192" cy="6858000"/>
          </a:xfrm>
          <a:prstGeom prst="rect">
            <a:avLst/>
          </a:prstGeom>
          <a:solidFill>
            <a:srgbClr val="BBE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5" name="Content Placeholder 4">
            <a:extLst>
              <a:ext uri="{FF2B5EF4-FFF2-40B4-BE49-F238E27FC236}">
                <a16:creationId xmlns:a16="http://schemas.microsoft.com/office/drawing/2014/main" id="{7135CCEE-CD85-3841-837B-14B41C20D555}"/>
              </a:ext>
            </a:extLst>
          </p:cNvPr>
          <p:cNvSpPr>
            <a:spLocks noGrp="1"/>
          </p:cNvSpPr>
          <p:nvPr>
            <p:ph sz="quarter" idx="10"/>
          </p:nvPr>
        </p:nvSpPr>
        <p:spPr>
          <a:xfrm>
            <a:off x="6464808" y="1229868"/>
            <a:ext cx="5340096" cy="4398264"/>
          </a:xfrm>
        </p:spPr>
        <p:txBody>
          <a:bodyPr anchor="ct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2">
            <a:extLst>
              <a:ext uri="{FF2B5EF4-FFF2-40B4-BE49-F238E27FC236}">
                <a16:creationId xmlns:a16="http://schemas.microsoft.com/office/drawing/2014/main" id="{B8E5C9FE-6260-2E46-8DBB-3557E1359992}"/>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a:t>Click to Edit Master Title Style</a:t>
            </a:r>
          </a:p>
        </p:txBody>
      </p:sp>
      <p:pic>
        <p:nvPicPr>
          <p:cNvPr id="8" name="Graphic 7">
            <a:extLst>
              <a:ext uri="{FF2B5EF4-FFF2-40B4-BE49-F238E27FC236}">
                <a16:creationId xmlns:a16="http://schemas.microsoft.com/office/drawing/2014/main" id="{7AB437CF-461C-FE60-07A6-BB9E02DFB731}"/>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3491145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Key Takeaways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6869BE-2269-2343-8879-41CA14610243}"/>
              </a:ext>
            </a:extLst>
          </p:cNvPr>
          <p:cNvSpPr/>
          <p:nvPr userDrawn="1"/>
        </p:nvSpPr>
        <p:spPr>
          <a:xfrm>
            <a:off x="0" y="0"/>
            <a:ext cx="6108192" cy="6858000"/>
          </a:xfrm>
          <a:prstGeom prst="rect">
            <a:avLst/>
          </a:prstGeom>
          <a:solidFill>
            <a:srgbClr val="BEEA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3DC318A2-0F62-4F45-925D-7B736C1ABEB2}"/>
              </a:ext>
            </a:extLst>
          </p:cNvPr>
          <p:cNvSpPr>
            <a:spLocks noGrp="1"/>
          </p:cNvSpPr>
          <p:nvPr>
            <p:ph sz="quarter" idx="10"/>
          </p:nvPr>
        </p:nvSpPr>
        <p:spPr>
          <a:xfrm>
            <a:off x="6464808" y="1229868"/>
            <a:ext cx="5340096" cy="4398264"/>
          </a:xfrm>
        </p:spPr>
        <p:txBody>
          <a:bodyPr anchor="ct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2">
            <a:extLst>
              <a:ext uri="{FF2B5EF4-FFF2-40B4-BE49-F238E27FC236}">
                <a16:creationId xmlns:a16="http://schemas.microsoft.com/office/drawing/2014/main" id="{219D441B-0C9C-E34D-9263-3EE414802F23}"/>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11" name="Graphic 10">
            <a:extLst>
              <a:ext uri="{FF2B5EF4-FFF2-40B4-BE49-F238E27FC236}">
                <a16:creationId xmlns:a16="http://schemas.microsoft.com/office/drawing/2014/main" id="{EDBA9720-97D7-F234-062B-4C3FCD57077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4795167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Key Takeaways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AE5DDA9-686A-2643-8D5C-DC0FE1E2C135}"/>
              </a:ext>
            </a:extLst>
          </p:cNvPr>
          <p:cNvSpPr/>
          <p:nvPr userDrawn="1"/>
        </p:nvSpPr>
        <p:spPr>
          <a:xfrm>
            <a:off x="0" y="0"/>
            <a:ext cx="6108192" cy="6858000"/>
          </a:xfrm>
          <a:prstGeom prst="rect">
            <a:avLst/>
          </a:prstGeom>
          <a:solidFill>
            <a:srgbClr val="FFE0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ntent Placeholder 4">
            <a:extLst>
              <a:ext uri="{FF2B5EF4-FFF2-40B4-BE49-F238E27FC236}">
                <a16:creationId xmlns:a16="http://schemas.microsoft.com/office/drawing/2014/main" id="{C006BCA3-AF82-EF4F-9B57-FDD1631F5562}"/>
              </a:ext>
            </a:extLst>
          </p:cNvPr>
          <p:cNvSpPr>
            <a:spLocks noGrp="1"/>
          </p:cNvSpPr>
          <p:nvPr>
            <p:ph sz="quarter" idx="10"/>
          </p:nvPr>
        </p:nvSpPr>
        <p:spPr>
          <a:xfrm>
            <a:off x="6464808" y="1229868"/>
            <a:ext cx="5340096" cy="4398264"/>
          </a:xfrm>
        </p:spPr>
        <p:txBody>
          <a:bodyPr anchor="ct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itle 2">
            <a:extLst>
              <a:ext uri="{FF2B5EF4-FFF2-40B4-BE49-F238E27FC236}">
                <a16:creationId xmlns:a16="http://schemas.microsoft.com/office/drawing/2014/main" id="{D31094D9-AE60-6A4D-8E94-3F2081FDA52E}"/>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21231864-57F2-C70E-4EFE-F8F610BEF619}"/>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4937782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Key Takeaways 4">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0EE9F4-F534-9640-993B-FD1327E6B8D6}"/>
              </a:ext>
            </a:extLst>
          </p:cNvPr>
          <p:cNvSpPr/>
          <p:nvPr userDrawn="1"/>
        </p:nvSpPr>
        <p:spPr>
          <a:xfrm>
            <a:off x="0" y="0"/>
            <a:ext cx="6108192" cy="6858000"/>
          </a:xfrm>
          <a:prstGeom prst="rect">
            <a:avLst/>
          </a:prstGeom>
          <a:solidFill>
            <a:srgbClr val="E7CB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4">
            <a:extLst>
              <a:ext uri="{FF2B5EF4-FFF2-40B4-BE49-F238E27FC236}">
                <a16:creationId xmlns:a16="http://schemas.microsoft.com/office/drawing/2014/main" id="{F59D41FA-FDED-EB44-B8DE-562EB594BAB3}"/>
              </a:ext>
            </a:extLst>
          </p:cNvPr>
          <p:cNvSpPr>
            <a:spLocks noGrp="1"/>
          </p:cNvSpPr>
          <p:nvPr>
            <p:ph sz="quarter" idx="10"/>
          </p:nvPr>
        </p:nvSpPr>
        <p:spPr>
          <a:xfrm>
            <a:off x="6464808" y="1229868"/>
            <a:ext cx="5340096" cy="4398264"/>
          </a:xfrm>
        </p:spPr>
        <p:txBody>
          <a:bodyPr anchor="ct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2">
            <a:extLst>
              <a:ext uri="{FF2B5EF4-FFF2-40B4-BE49-F238E27FC236}">
                <a16:creationId xmlns:a16="http://schemas.microsoft.com/office/drawing/2014/main" id="{FCAF0D5F-6E1F-1949-A6E3-E45B25B2F47A}"/>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11" name="Graphic 10">
            <a:extLst>
              <a:ext uri="{FF2B5EF4-FFF2-40B4-BE49-F238E27FC236}">
                <a16:creationId xmlns:a16="http://schemas.microsoft.com/office/drawing/2014/main" id="{CF3B2695-8297-2D07-5CBB-AB1E97A1868E}"/>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245841991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325DAC-EC16-D54B-B075-8172AFE3D87F}"/>
              </a:ext>
            </a:extLst>
          </p:cNvPr>
          <p:cNvSpPr/>
          <p:nvPr userDrawn="1"/>
        </p:nvSpPr>
        <p:spPr>
          <a:xfrm>
            <a:off x="0" y="0"/>
            <a:ext cx="610819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2">
            <a:extLst>
              <a:ext uri="{FF2B5EF4-FFF2-40B4-BE49-F238E27FC236}">
                <a16:creationId xmlns:a16="http://schemas.microsoft.com/office/drawing/2014/main" id="{C00E7524-4236-B244-98A5-F9979B762726}"/>
              </a:ext>
            </a:extLst>
          </p:cNvPr>
          <p:cNvSpPr>
            <a:spLocks noGrp="1"/>
          </p:cNvSpPr>
          <p:nvPr>
            <p:ph type="title" hasCustomPrompt="1"/>
          </p:nvPr>
        </p:nvSpPr>
        <p:spPr>
          <a:xfrm>
            <a:off x="374904" y="2697480"/>
            <a:ext cx="5340096" cy="1472184"/>
          </a:xfrm>
        </p:spPr>
        <p:txBody>
          <a:bodyPr wrap="square" lIns="91521" anchor="ctr">
            <a:noAutofit/>
          </a:bodyPr>
          <a:lstStyle>
            <a:lvl1pPr>
              <a:defRPr lang="en-US" sz="3000" kern="1200" dirty="0">
                <a:solidFill>
                  <a:sysClr val="windowText" lastClr="000000"/>
                </a:solidFill>
                <a:latin typeface="+mn-lt"/>
                <a:ea typeface="+mn-ea"/>
                <a:cs typeface="+mn-cs"/>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BF682549-DA63-40C2-1BE6-FFDBCEA5131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28176841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8DF3CA6-ECAF-694A-8E16-B5B9470F8891}"/>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85778" y="3189018"/>
            <a:ext cx="2649402" cy="479964"/>
          </a:xfrm>
          <a:prstGeom prst="rect">
            <a:avLst/>
          </a:prstGeom>
        </p:spPr>
      </p:pic>
      <p:sp>
        <p:nvSpPr>
          <p:cNvPr id="9" name="Rectangle 8">
            <a:extLst>
              <a:ext uri="{FF2B5EF4-FFF2-40B4-BE49-F238E27FC236}">
                <a16:creationId xmlns:a16="http://schemas.microsoft.com/office/drawing/2014/main" id="{B1EDBD08-76D0-244C-9F14-CFD1C757A1EF}"/>
              </a:ext>
            </a:extLst>
          </p:cNvPr>
          <p:cNvSpPr/>
          <p:nvPr userDrawn="1"/>
        </p:nvSpPr>
        <p:spPr>
          <a:xfrm>
            <a:off x="0" y="0"/>
            <a:ext cx="61076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0" name="Text Placeholder 3">
            <a:extLst>
              <a:ext uri="{FF2B5EF4-FFF2-40B4-BE49-F238E27FC236}">
                <a16:creationId xmlns:a16="http://schemas.microsoft.com/office/drawing/2014/main" id="{C879537E-E4F2-D94A-BCC0-82CCD8DD490D}"/>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a:t>Click to Edit Master Title Style</a:t>
            </a:r>
          </a:p>
        </p:txBody>
      </p:sp>
      <p:sp>
        <p:nvSpPr>
          <p:cNvPr id="11" name="Footer Placeholder 4">
            <a:extLst>
              <a:ext uri="{FF2B5EF4-FFF2-40B4-BE49-F238E27FC236}">
                <a16:creationId xmlns:a16="http://schemas.microsoft.com/office/drawing/2014/main" id="{7E18D5B8-0020-5D4C-9DC7-B4E5B128E16C}"/>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2022 NetApp, Inc. All rights reserved.</a:t>
            </a:r>
          </a:p>
        </p:txBody>
      </p:sp>
    </p:spTree>
    <p:extLst>
      <p:ext uri="{BB962C8B-B14F-4D97-AF65-F5344CB8AC3E}">
        <p14:creationId xmlns:p14="http://schemas.microsoft.com/office/powerpoint/2010/main" val="66903323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2FC6D14-B0E2-1F44-838D-6AD9393E24D6}"/>
              </a:ext>
            </a:extLst>
          </p:cNvPr>
          <p:cNvSpPr/>
          <p:nvPr userDrawn="1"/>
        </p:nvSpPr>
        <p:spPr>
          <a:xfrm>
            <a:off x="0" y="0"/>
            <a:ext cx="610760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4" name="Text Placeholder 3">
            <a:extLst>
              <a:ext uri="{FF2B5EF4-FFF2-40B4-BE49-F238E27FC236}">
                <a16:creationId xmlns:a16="http://schemas.microsoft.com/office/drawing/2014/main" id="{48709600-BCE8-124E-8A54-B857CEED2FCF}"/>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a:t>Click to Edit Master Title Style</a:t>
            </a:r>
          </a:p>
        </p:txBody>
      </p:sp>
      <p:pic>
        <p:nvPicPr>
          <p:cNvPr id="15" name="Picture 14">
            <a:extLst>
              <a:ext uri="{FF2B5EF4-FFF2-40B4-BE49-F238E27FC236}">
                <a16:creationId xmlns:a16="http://schemas.microsoft.com/office/drawing/2014/main" id="{7C4AFD14-2BE9-0A45-85E7-F91890F31029}"/>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85778" y="3189018"/>
            <a:ext cx="2649402" cy="479964"/>
          </a:xfrm>
          <a:prstGeom prst="rect">
            <a:avLst/>
          </a:prstGeom>
        </p:spPr>
      </p:pic>
      <p:sp>
        <p:nvSpPr>
          <p:cNvPr id="8" name="Footer Placeholder 4">
            <a:extLst>
              <a:ext uri="{FF2B5EF4-FFF2-40B4-BE49-F238E27FC236}">
                <a16:creationId xmlns:a16="http://schemas.microsoft.com/office/drawing/2014/main" id="{C9424CF5-F09C-EC49-80C6-D935C9F27090}"/>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2022 NetApp, Inc. All rights reserved.</a:t>
            </a:r>
          </a:p>
        </p:txBody>
      </p:sp>
    </p:spTree>
    <p:extLst>
      <p:ext uri="{BB962C8B-B14F-4D97-AF65-F5344CB8AC3E}">
        <p14:creationId xmlns:p14="http://schemas.microsoft.com/office/powerpoint/2010/main" val="290995968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4A1F5D-7DDC-1D44-9979-CBE4F318889B}"/>
              </a:ext>
            </a:extLst>
          </p:cNvPr>
          <p:cNvSpPr/>
          <p:nvPr userDrawn="1"/>
        </p:nvSpPr>
        <p:spPr>
          <a:xfrm>
            <a:off x="0" y="0"/>
            <a:ext cx="610760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9" name="Text Placeholder 3">
            <a:extLst>
              <a:ext uri="{FF2B5EF4-FFF2-40B4-BE49-F238E27FC236}">
                <a16:creationId xmlns:a16="http://schemas.microsoft.com/office/drawing/2014/main" id="{2B17008B-562E-A64A-B136-E9A58C30E032}"/>
              </a:ext>
            </a:extLst>
          </p:cNvPr>
          <p:cNvSpPr>
            <a:spLocks noGrp="1"/>
          </p:cNvSpPr>
          <p:nvPr>
            <p:ph type="body" sz="quarter" idx="10" hasCustomPrompt="1"/>
          </p:nvPr>
        </p:nvSpPr>
        <p:spPr>
          <a:xfrm>
            <a:off x="374904" y="2697480"/>
            <a:ext cx="5340096" cy="1472184"/>
          </a:xfrm>
        </p:spPr>
        <p:txBody>
          <a:bodyPr anchor="ctr"/>
          <a:lstStyle>
            <a:lvl1pPr marL="0" indent="0">
              <a:buNone/>
              <a:defRPr sz="3000" b="1">
                <a:solidFill>
                  <a:schemeClr val="tx1"/>
                </a:solidFill>
              </a:defRPr>
            </a:lvl1pPr>
          </a:lstStyle>
          <a:p>
            <a:pPr lvl="0"/>
            <a:r>
              <a:rPr lang="en-US"/>
              <a:t>Click to Edit Master Title Style</a:t>
            </a:r>
          </a:p>
        </p:txBody>
      </p:sp>
      <p:pic>
        <p:nvPicPr>
          <p:cNvPr id="10" name="Picture 9">
            <a:extLst>
              <a:ext uri="{FF2B5EF4-FFF2-40B4-BE49-F238E27FC236}">
                <a16:creationId xmlns:a16="http://schemas.microsoft.com/office/drawing/2014/main" id="{7AE6C71C-5C95-7147-B6AD-61ED77A2C29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785778" y="3189018"/>
            <a:ext cx="2649402" cy="479964"/>
          </a:xfrm>
          <a:prstGeom prst="rect">
            <a:avLst/>
          </a:prstGeom>
        </p:spPr>
      </p:pic>
      <p:sp>
        <p:nvSpPr>
          <p:cNvPr id="11" name="Footer Placeholder 4">
            <a:extLst>
              <a:ext uri="{FF2B5EF4-FFF2-40B4-BE49-F238E27FC236}">
                <a16:creationId xmlns:a16="http://schemas.microsoft.com/office/drawing/2014/main" id="{487AA56A-2D9E-F64B-A45A-F08B5B850B3B}"/>
              </a:ext>
            </a:extLst>
          </p:cNvPr>
          <p:cNvSpPr>
            <a:spLocks noGrp="1"/>
          </p:cNvSpPr>
          <p:nvPr>
            <p:ph type="ftr" sz="quarter" idx="3"/>
          </p:nvPr>
        </p:nvSpPr>
        <p:spPr>
          <a:xfrm>
            <a:off x="477001" y="6547104"/>
            <a:ext cx="5155200"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2022 NetApp, Inc. All rights reserved.</a:t>
            </a:r>
          </a:p>
        </p:txBody>
      </p:sp>
    </p:spTree>
    <p:extLst>
      <p:ext uri="{BB962C8B-B14F-4D97-AF65-F5344CB8AC3E}">
        <p14:creationId xmlns:p14="http://schemas.microsoft.com/office/powerpoint/2010/main" val="209660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9_Key Takeaway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7A67DC8-7E33-2644-859F-31C993513341}"/>
              </a:ext>
            </a:extLst>
          </p:cNvPr>
          <p:cNvSpPr/>
          <p:nvPr userDrawn="1"/>
        </p:nvSpPr>
        <p:spPr>
          <a:xfrm>
            <a:off x="0" y="0"/>
            <a:ext cx="6108192"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9" name="Content Placeholder 4"/>
          <p:cNvSpPr>
            <a:spLocks noGrp="1"/>
          </p:cNvSpPr>
          <p:nvPr>
            <p:ph sz="quarter" idx="10"/>
          </p:nvPr>
        </p:nvSpPr>
        <p:spPr>
          <a:xfrm>
            <a:off x="6626269" y="1177447"/>
            <a:ext cx="4683169" cy="5097784"/>
          </a:xfrm>
        </p:spPr>
        <p:txBody>
          <a:bodyPr>
            <a:noAutofit/>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a:t>Click to edit Master text styles</a:t>
            </a:r>
          </a:p>
          <a:p>
            <a:pPr lvl="1"/>
            <a:r>
              <a:rPr lang="en-US"/>
              <a:t>Second level</a:t>
            </a:r>
          </a:p>
        </p:txBody>
      </p:sp>
      <p:sp>
        <p:nvSpPr>
          <p:cNvPr id="8" name="Slide Number Placeholder 5">
            <a:extLst>
              <a:ext uri="{FF2B5EF4-FFF2-40B4-BE49-F238E27FC236}">
                <a16:creationId xmlns:a16="http://schemas.microsoft.com/office/drawing/2014/main" id="{D3683890-220F-C34C-B302-9F8285B36CF9}"/>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latin typeface="Helvetica Neue" panose="02000503000000020004" pitchFamily="2" charset="0"/>
                <a:ea typeface="Helvetica Neue" panose="02000503000000020004" pitchFamily="2" charset="0"/>
                <a:cs typeface="Helvetica Neue" panose="02000503000000020004" pitchFamily="2" charset="0"/>
              </a:defRPr>
            </a:lvl1pPr>
          </a:lstStyle>
          <a:p>
            <a:fld id="{B071A5F3-A4FF-4CEE-8215-C08835B585C1}" type="slidenum">
              <a:rPr lang="en-US" smtClean="0"/>
              <a:pPr/>
              <a:t>‹#›</a:t>
            </a:fld>
            <a:endParaRPr lang="en-US" dirty="0"/>
          </a:p>
        </p:txBody>
      </p:sp>
      <p:sp>
        <p:nvSpPr>
          <p:cNvPr id="2" name="TextBox 1">
            <a:extLst>
              <a:ext uri="{FF2B5EF4-FFF2-40B4-BE49-F238E27FC236}">
                <a16:creationId xmlns:a16="http://schemas.microsoft.com/office/drawing/2014/main" id="{1EE4C292-CAB8-0F4F-8027-C0939E62CDFE}"/>
              </a:ext>
            </a:extLst>
          </p:cNvPr>
          <p:cNvSpPr txBox="1"/>
          <p:nvPr userDrawn="1"/>
        </p:nvSpPr>
        <p:spPr>
          <a:xfrm>
            <a:off x="374905" y="2697481"/>
            <a:ext cx="2952170" cy="530762"/>
          </a:xfrm>
          <a:prstGeom prst="rect">
            <a:avLst/>
          </a:prstGeom>
        </p:spPr>
        <p:txBody>
          <a:bodyPr vert="horz" wrap="none" lIns="91416" tIns="45708" rIns="91416" bIns="45708" rtlCol="0" anchor="t">
            <a:spAutoFit/>
          </a:bodyPr>
          <a:lstStyle/>
          <a:p>
            <a:pPr marR="0" algn="l" defTabSz="914126" rtl="0" eaLnBrk="1" fontAlgn="auto" latinLnBrk="0" hangingPunct="1">
              <a:lnSpc>
                <a:spcPct val="95000"/>
              </a:lnSpc>
              <a:spcBef>
                <a:spcPts val="400"/>
              </a:spcBef>
              <a:spcAft>
                <a:spcPts val="200"/>
              </a:spcAft>
              <a:buClr>
                <a:schemeClr val="accent1"/>
              </a:buClr>
              <a:buSzTx/>
              <a:tabLst/>
            </a:pPr>
            <a:r>
              <a:rPr kumimoji="0" lang="en-US" sz="2999" b="1" i="0" u="none" strike="noStrike" kern="1200" cap="none" spc="0" normalizeH="0" baseline="0" noProof="0" dirty="0">
                <a:ln>
                  <a:noFill/>
                </a:ln>
                <a:solidFill>
                  <a:sysClr val="windowText" lastClr="000000"/>
                </a:solidFill>
                <a:effectLst/>
                <a:uLnTx/>
                <a:uFillTx/>
                <a:latin typeface="Arial" panose="020B0604020202020204" pitchFamily="34" charset="0"/>
                <a:ea typeface="Helvetica Neue" panose="02000503000000020004" pitchFamily="2" charset="0"/>
                <a:cs typeface="Arial" panose="020B0604020202020204" pitchFamily="34" charset="0"/>
              </a:rPr>
              <a:t>Key takeaways</a:t>
            </a:r>
          </a:p>
        </p:txBody>
      </p:sp>
      <p:sp>
        <p:nvSpPr>
          <p:cNvPr id="10" name="Footer Placeholder 4">
            <a:extLst>
              <a:ext uri="{FF2B5EF4-FFF2-40B4-BE49-F238E27FC236}">
                <a16:creationId xmlns:a16="http://schemas.microsoft.com/office/drawing/2014/main" id="{FC9331E5-B2C9-5540-B491-81A5ADB43629}"/>
              </a:ext>
            </a:extLst>
          </p:cNvPr>
          <p:cNvSpPr txBox="1">
            <a:spLocks/>
          </p:cNvSpPr>
          <p:nvPr userDrawn="1"/>
        </p:nvSpPr>
        <p:spPr>
          <a:xfrm>
            <a:off x="1581912" y="6547104"/>
            <a:ext cx="4425696" cy="118872"/>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ea typeface="Helvetica Neue" panose="02000503000000020004" pitchFamily="2" charset="0"/>
                <a:cs typeface="Arial" panose="020B0604020202020204" pitchFamily="34" charset="0"/>
              </a:rPr>
              <a:t>© 2022 NetApp, Inc. All rights reserved. NETAPP CONFIDENTIAL. Restricted to NetApp employees and channel partners, each of whom is under NDA obligations. This document may not be shared with customers or reproduced without prior written permission from NetApp.</a:t>
            </a:r>
          </a:p>
        </p:txBody>
      </p:sp>
      <p:pic>
        <p:nvPicPr>
          <p:cNvPr id="11" name="Graphic 10">
            <a:extLst>
              <a:ext uri="{FF2B5EF4-FFF2-40B4-BE49-F238E27FC236}">
                <a16:creationId xmlns:a16="http://schemas.microsoft.com/office/drawing/2014/main" id="{908EB311-E10A-CD26-0D46-4FB3760B208C}"/>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68754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6"/>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52327E5-C055-3C47-AE3B-7679B5863163}"/>
              </a:ext>
            </a:extLst>
          </p:cNvPr>
          <p:cNvSpPr/>
          <p:nvPr userDrawn="1"/>
        </p:nvSpPr>
        <p:spPr>
          <a:xfrm>
            <a:off x="6104846" y="-5080"/>
            <a:ext cx="608397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dirty="0"/>
          </a:p>
        </p:txBody>
      </p:sp>
      <p:sp>
        <p:nvSpPr>
          <p:cNvPr id="18" name="Title 1">
            <a:extLst>
              <a:ext uri="{FF2B5EF4-FFF2-40B4-BE49-F238E27FC236}">
                <a16:creationId xmlns:a16="http://schemas.microsoft.com/office/drawing/2014/main" id="{03856140-7676-0B41-9938-B7BC8109E2B9}"/>
              </a:ext>
            </a:extLst>
          </p:cNvPr>
          <p:cNvSpPr>
            <a:spLocks noGrp="1"/>
          </p:cNvSpPr>
          <p:nvPr>
            <p:ph type="ctrTitle" hasCustomPrompt="1"/>
          </p:nvPr>
        </p:nvSpPr>
        <p:spPr bwMode="gray">
          <a:xfrm>
            <a:off x="374904" y="395509"/>
            <a:ext cx="5335964" cy="1316472"/>
          </a:xfrm>
        </p:spPr>
        <p:txBody>
          <a:bodyPr wrap="square" lIns="91521" tIns="45761" rIns="91440" bIns="45761" anchor="b">
            <a:noAutofit/>
          </a:bodyPr>
          <a:lstStyle>
            <a:lvl1pPr algn="l">
              <a:lnSpc>
                <a:spcPct val="95000"/>
              </a:lnSpc>
              <a:defRPr sz="3000" b="1">
                <a:solidFill>
                  <a:schemeClr val="tx1"/>
                </a:solidFill>
              </a:defRPr>
            </a:lvl1pPr>
          </a:lstStyle>
          <a:p>
            <a:r>
              <a:rPr lang="en-US"/>
              <a:t>Click to Edit Master Title Style</a:t>
            </a:r>
          </a:p>
        </p:txBody>
      </p:sp>
      <p:sp>
        <p:nvSpPr>
          <p:cNvPr id="19" name="Text Placeholder 24">
            <a:extLst>
              <a:ext uri="{FF2B5EF4-FFF2-40B4-BE49-F238E27FC236}">
                <a16:creationId xmlns:a16="http://schemas.microsoft.com/office/drawing/2014/main" id="{72402FA3-4DE6-1242-ABE8-3A7D3B3F87B6}"/>
              </a:ext>
            </a:extLst>
          </p:cNvPr>
          <p:cNvSpPr>
            <a:spLocks noGrp="1"/>
          </p:cNvSpPr>
          <p:nvPr>
            <p:ph type="body" sz="quarter" idx="10" hasCustomPrompt="1"/>
          </p:nvPr>
        </p:nvSpPr>
        <p:spPr bwMode="gray">
          <a:xfrm>
            <a:off x="374904" y="1767408"/>
            <a:ext cx="5335964" cy="813816"/>
          </a:xfrm>
        </p:spPr>
        <p:txBody>
          <a:bodyPr wrap="square" lIns="91521" tIns="45761" rIns="91440" bIns="45761">
            <a:noAutofit/>
          </a:bodyPr>
          <a:lstStyle>
            <a:lvl1pPr marL="0" indent="0">
              <a:lnSpc>
                <a:spcPct val="100000"/>
              </a:lnSpc>
              <a:spcBef>
                <a:spcPts val="0"/>
              </a:spcBef>
              <a:spcAft>
                <a:spcPts val="0"/>
              </a:spcAft>
              <a:buFont typeface="Arial" panose="020B0604020202020204" pitchFamily="34" charset="0"/>
              <a:buChar char="​"/>
              <a:defRPr sz="1800" b="0">
                <a:solidFill>
                  <a:schemeClr val="tx1"/>
                </a:solidFill>
              </a:defRPr>
            </a:lvl1pPr>
            <a:lvl2pPr marL="0" indent="0">
              <a:lnSpc>
                <a:spcPct val="85000"/>
              </a:lnSpc>
              <a:spcBef>
                <a:spcPts val="4400"/>
              </a:spcBef>
              <a:buFont typeface="Arial" panose="020B0604020202020204" pitchFamily="34" charset="0"/>
              <a:buChar char="​"/>
              <a:defRPr sz="1800" b="0">
                <a:solidFill>
                  <a:schemeClr val="tx1"/>
                </a:solidFill>
              </a:defRPr>
            </a:lvl2pPr>
            <a:lvl3pPr marL="0" indent="0">
              <a:lnSpc>
                <a:spcPct val="85000"/>
              </a:lnSpc>
              <a:buFont typeface="Arial" panose="020B0604020202020204" pitchFamily="34" charset="0"/>
              <a:buChar char="​"/>
              <a:defRPr sz="1800" b="0">
                <a:solidFill>
                  <a:schemeClr val="tx1"/>
                </a:solidFill>
              </a:defRPr>
            </a:lvl3pPr>
            <a:lvl4pPr marL="0" indent="0">
              <a:lnSpc>
                <a:spcPct val="85000"/>
              </a:lnSpc>
              <a:buFont typeface="Arial" panose="020B0604020202020204" pitchFamily="34" charset="0"/>
              <a:buChar char="​"/>
              <a:defRPr sz="1600" b="0">
                <a:solidFill>
                  <a:schemeClr val="bg2"/>
                </a:solidFill>
              </a:defRPr>
            </a:lvl4pPr>
            <a:lvl5pPr marL="0" indent="0">
              <a:lnSpc>
                <a:spcPct val="85000"/>
              </a:lnSpc>
              <a:buFont typeface="Arial" panose="020B0604020202020204" pitchFamily="34" charset="0"/>
              <a:buChar char="​"/>
              <a:defRPr sz="1600" b="0">
                <a:solidFill>
                  <a:schemeClr val="bg2"/>
                </a:solidFill>
              </a:defRPr>
            </a:lvl5pPr>
          </a:lstStyle>
          <a:p>
            <a:pPr lvl="0"/>
            <a:r>
              <a:rPr lang="en-US"/>
              <a:t>Click to edit master text styles</a:t>
            </a:r>
          </a:p>
        </p:txBody>
      </p:sp>
      <p:sp>
        <p:nvSpPr>
          <p:cNvPr id="20" name="Footer Placeholder 4">
            <a:extLst>
              <a:ext uri="{FF2B5EF4-FFF2-40B4-BE49-F238E27FC236}">
                <a16:creationId xmlns:a16="http://schemas.microsoft.com/office/drawing/2014/main" id="{F8F8FE56-17F9-F145-B2CF-258FDA9CAF41}"/>
              </a:ext>
            </a:extLst>
          </p:cNvPr>
          <p:cNvSpPr>
            <a:spLocks noGrp="1"/>
          </p:cNvSpPr>
          <p:nvPr>
            <p:ph type="ftr" sz="quarter" idx="3"/>
          </p:nvPr>
        </p:nvSpPr>
        <p:spPr>
          <a:xfrm>
            <a:off x="374904" y="6547104"/>
            <a:ext cx="5340096" cy="120649"/>
          </a:xfrm>
          <a:prstGeom prst="rect">
            <a:avLst/>
          </a:prstGeom>
        </p:spPr>
        <p:txBody>
          <a:bodyPr vert="horz" wrap="square" lIns="91521" tIns="45761" rIns="91521" bIns="45761" rtlCol="0" anchor="ctr">
            <a:noAutofit/>
          </a:bodyPr>
          <a:lstStyle>
            <a:lvl1pPr>
              <a:defRPr lang="en-US" sz="800" smtClean="0">
                <a:solidFill>
                  <a:schemeClr val="tx1"/>
                </a:solidFill>
              </a:defRPr>
            </a:lvl1pPr>
          </a:lstStyle>
          <a:p>
            <a:r>
              <a:rPr lang="en-US" dirty="0"/>
              <a:t>© 2023 NetApp, Inc. All rights reserved.</a:t>
            </a:r>
          </a:p>
        </p:txBody>
      </p:sp>
      <p:sp>
        <p:nvSpPr>
          <p:cNvPr id="21" name="Text Placeholder 4">
            <a:extLst>
              <a:ext uri="{FF2B5EF4-FFF2-40B4-BE49-F238E27FC236}">
                <a16:creationId xmlns:a16="http://schemas.microsoft.com/office/drawing/2014/main" id="{B5281EC6-7D0D-AE41-A0A9-3CAE7191591B}"/>
              </a:ext>
            </a:extLst>
          </p:cNvPr>
          <p:cNvSpPr>
            <a:spLocks noGrp="1"/>
          </p:cNvSpPr>
          <p:nvPr>
            <p:ph type="body" sz="quarter" idx="11" hasCustomPrompt="1"/>
          </p:nvPr>
        </p:nvSpPr>
        <p:spPr>
          <a:xfrm>
            <a:off x="374904" y="547132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Name</a:t>
            </a:r>
          </a:p>
        </p:txBody>
      </p:sp>
      <p:sp>
        <p:nvSpPr>
          <p:cNvPr id="22" name="Text Placeholder 4">
            <a:extLst>
              <a:ext uri="{FF2B5EF4-FFF2-40B4-BE49-F238E27FC236}">
                <a16:creationId xmlns:a16="http://schemas.microsoft.com/office/drawing/2014/main" id="{8920635D-FD08-494C-A157-C62AC2B33749}"/>
              </a:ext>
            </a:extLst>
          </p:cNvPr>
          <p:cNvSpPr>
            <a:spLocks noGrp="1"/>
          </p:cNvSpPr>
          <p:nvPr>
            <p:ph type="body" sz="quarter" idx="12" hasCustomPrompt="1"/>
          </p:nvPr>
        </p:nvSpPr>
        <p:spPr>
          <a:xfrm>
            <a:off x="374904" y="5693865"/>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Presenter’s Title</a:t>
            </a:r>
          </a:p>
        </p:txBody>
      </p:sp>
      <p:sp>
        <p:nvSpPr>
          <p:cNvPr id="23" name="Text Placeholder 4">
            <a:extLst>
              <a:ext uri="{FF2B5EF4-FFF2-40B4-BE49-F238E27FC236}">
                <a16:creationId xmlns:a16="http://schemas.microsoft.com/office/drawing/2014/main" id="{283B91C1-5EE1-FF4E-A9D9-7410256B3E50}"/>
              </a:ext>
            </a:extLst>
          </p:cNvPr>
          <p:cNvSpPr>
            <a:spLocks noGrp="1"/>
          </p:cNvSpPr>
          <p:nvPr>
            <p:ph type="body" sz="quarter" idx="13" hasCustomPrompt="1"/>
          </p:nvPr>
        </p:nvSpPr>
        <p:spPr>
          <a:xfrm>
            <a:off x="374904" y="5916410"/>
            <a:ext cx="5340096" cy="213828"/>
          </a:xfrm>
        </p:spPr>
        <p:txBody>
          <a:bodyPr anchor="ctr"/>
          <a:lstStyle>
            <a:lvl1pPr marL="0" indent="0">
              <a:buFontTx/>
              <a:buNone/>
              <a:defRPr kumimoji="0" lang="en-US" sz="1400" b="0" i="0" u="none" strike="noStrike" kern="1200" cap="none" spc="0" normalizeH="0" baseline="0" dirty="0" smtClean="0">
                <a:ln>
                  <a:noFill/>
                </a:ln>
                <a:solidFill>
                  <a:sysClr val="windowText" lastClr="000000"/>
                </a:solidFill>
                <a:effectLst/>
                <a:uLnTx/>
                <a:uFillTx/>
                <a:latin typeface="+mn-lt"/>
                <a:ea typeface="+mn-ea"/>
                <a:cs typeface="+mn-cs"/>
              </a:defRPr>
            </a:lvl1pPr>
          </a:lstStyle>
          <a:p>
            <a:pPr lvl="0"/>
            <a:r>
              <a:rPr lang="en-US"/>
              <a:t>Date</a:t>
            </a:r>
          </a:p>
        </p:txBody>
      </p:sp>
      <p:pic>
        <p:nvPicPr>
          <p:cNvPr id="24" name="Picture 23">
            <a:extLst>
              <a:ext uri="{FF2B5EF4-FFF2-40B4-BE49-F238E27FC236}">
                <a16:creationId xmlns:a16="http://schemas.microsoft.com/office/drawing/2014/main" id="{8C09507D-7AEC-EF4F-A76A-1548E12CAD6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812856" y="1188851"/>
            <a:ext cx="2649402" cy="479964"/>
          </a:xfrm>
          <a:prstGeom prst="rect">
            <a:avLst/>
          </a:prstGeom>
        </p:spPr>
      </p:pic>
      <p:sp>
        <p:nvSpPr>
          <p:cNvPr id="11" name="Picture Placeholder 2">
            <a:extLst>
              <a:ext uri="{FF2B5EF4-FFF2-40B4-BE49-F238E27FC236}">
                <a16:creationId xmlns:a16="http://schemas.microsoft.com/office/drawing/2014/main" id="{017AE5F6-045A-A847-BE75-02C6D50AAD0C}"/>
              </a:ext>
            </a:extLst>
          </p:cNvPr>
          <p:cNvSpPr>
            <a:spLocks noGrp="1"/>
          </p:cNvSpPr>
          <p:nvPr>
            <p:ph type="pic" sz="quarter" idx="14"/>
          </p:nvPr>
        </p:nvSpPr>
        <p:spPr>
          <a:xfrm>
            <a:off x="6096000" y="2743200"/>
            <a:ext cx="6096000" cy="4114800"/>
          </a:xfrm>
        </p:spPr>
        <p:txBody>
          <a:bodyPr/>
          <a:lstStyle/>
          <a:p>
            <a:endParaRPr lang="en-US" dirty="0"/>
          </a:p>
        </p:txBody>
      </p:sp>
    </p:spTree>
    <p:extLst>
      <p:ext uri="{BB962C8B-B14F-4D97-AF65-F5344CB8AC3E}">
        <p14:creationId xmlns:p14="http://schemas.microsoft.com/office/powerpoint/2010/main" val="115410373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_Title Only">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8CBFD4DB-60B0-D648-94A1-F0DDD441BFE1}"/>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latin typeface="Arial" panose="020B0604020202020204" pitchFamily="34" charset="0"/>
                <a:ea typeface="Helvetica Neue" panose="02000503000000020004" pitchFamily="2" charset="0"/>
                <a:cs typeface="Arial" panose="020B0604020202020204" pitchFamily="34" charset="0"/>
              </a:defRPr>
            </a:lvl1pPr>
          </a:lstStyle>
          <a:p>
            <a:fld id="{B071A5F3-A4FF-4CEE-8215-C08835B585C1}" type="slidenum">
              <a:rPr lang="en-US" smtClean="0"/>
              <a:pPr/>
              <a:t>‹#›</a:t>
            </a:fld>
            <a:endParaRPr lang="en-US" dirty="0"/>
          </a:p>
        </p:txBody>
      </p:sp>
      <p:sp>
        <p:nvSpPr>
          <p:cNvPr id="13" name="Title 2">
            <a:extLst>
              <a:ext uri="{FF2B5EF4-FFF2-40B4-BE49-F238E27FC236}">
                <a16:creationId xmlns:a16="http://schemas.microsoft.com/office/drawing/2014/main" id="{0467FC49-0745-8047-9E7D-CB1C414AA0A6}"/>
              </a:ext>
            </a:extLst>
          </p:cNvPr>
          <p:cNvSpPr>
            <a:spLocks noGrp="1"/>
          </p:cNvSpPr>
          <p:nvPr>
            <p:ph type="title"/>
          </p:nvPr>
        </p:nvSpPr>
        <p:spPr>
          <a:xfrm>
            <a:off x="374904" y="530352"/>
            <a:ext cx="11439144" cy="329184"/>
          </a:xfrm>
        </p:spPr>
        <p:txBody>
          <a:bodyPr lIns="91521" tIns="45761" rIns="91521" bIns="45761">
            <a:noAutofit/>
          </a:bodyPr>
          <a:lstStyle>
            <a:lvl1pPr>
              <a:defRPr sz="2198"/>
            </a:lvl1pPr>
          </a:lstStyle>
          <a:p>
            <a:r>
              <a:rPr lang="en-US"/>
              <a:t>Click to edit Master title style</a:t>
            </a:r>
          </a:p>
        </p:txBody>
      </p:sp>
      <p:sp>
        <p:nvSpPr>
          <p:cNvPr id="7" name="Footer Placeholder 4">
            <a:extLst>
              <a:ext uri="{FF2B5EF4-FFF2-40B4-BE49-F238E27FC236}">
                <a16:creationId xmlns:a16="http://schemas.microsoft.com/office/drawing/2014/main" id="{85A5B0AC-594E-4D4F-B5AD-5486D87ECA42}"/>
              </a:ext>
            </a:extLst>
          </p:cNvPr>
          <p:cNvSpPr txBox="1">
            <a:spLocks/>
          </p:cNvSpPr>
          <p:nvPr userDrawn="1"/>
        </p:nvSpPr>
        <p:spPr>
          <a:xfrm>
            <a:off x="1581911" y="6547104"/>
            <a:ext cx="6402467" cy="118872"/>
          </a:xfrm>
          <a:prstGeom prst="rect">
            <a:avLst/>
          </a:prstGeom>
        </p:spPr>
        <p:txBody>
          <a:bodyPr vert="horz" wrap="square" lIns="0" tIns="0" rIns="0" bIns="0" rtlCol="0" anchor="ctr">
            <a:noAutofit/>
          </a:bodyPr>
          <a:lstStyle>
            <a:defPPr>
              <a:defRPr lang="en-US"/>
            </a:defPPr>
            <a:lvl1pPr marL="0" algn="l" defTabSz="914400" rtl="0" eaLnBrk="1" latinLnBrk="0" hangingPunct="1">
              <a:defRPr lang="en-US" sz="800" kern="1200" smtClean="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 dirty="0">
                <a:latin typeface="Arial" panose="020B0604020202020204" pitchFamily="34" charset="0"/>
                <a:ea typeface="Helvetica Neue" panose="02000503000000020004" pitchFamily="2" charset="0"/>
                <a:cs typeface="Arial" panose="020B0604020202020204" pitchFamily="34" charset="0"/>
              </a:rPr>
              <a:t>© 2022 NetApp, Inc. All rights reserved.</a:t>
            </a:r>
          </a:p>
        </p:txBody>
      </p:sp>
    </p:spTree>
    <p:extLst>
      <p:ext uri="{BB962C8B-B14F-4D97-AF65-F5344CB8AC3E}">
        <p14:creationId xmlns:p14="http://schemas.microsoft.com/office/powerpoint/2010/main" val="3951624773"/>
      </p:ext>
    </p:extLst>
  </p:cSld>
  <p:clrMapOvr>
    <a:masterClrMapping/>
  </p:clrMapOvr>
  <p:extLst>
    <p:ext uri="{DCECCB84-F9BA-43D5-87BE-67443E8EF086}">
      <p15:sldGuideLst xmlns:p15="http://schemas.microsoft.com/office/powerpoint/2012/main">
        <p15:guide id="1" orient="horz" pos="2160">
          <p15:clr>
            <a:srgbClr val="FBAE40"/>
          </p15:clr>
        </p15:guide>
        <p15:guide id="2" pos="3839">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Video-Full Screen 16x9">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Media Placeholder 2">
            <a:extLst>
              <a:ext uri="{FF2B5EF4-FFF2-40B4-BE49-F238E27FC236}">
                <a16:creationId xmlns:a16="http://schemas.microsoft.com/office/drawing/2014/main" id="{F909594F-29A7-CD44-AA67-93EE76FA176A}"/>
              </a:ext>
            </a:extLst>
          </p:cNvPr>
          <p:cNvSpPr>
            <a:spLocks noGrp="1"/>
          </p:cNvSpPr>
          <p:nvPr>
            <p:ph type="media" sz="quarter" idx="19" hasCustomPrompt="1"/>
          </p:nvPr>
        </p:nvSpPr>
        <p:spPr>
          <a:xfrm>
            <a:off x="0" y="0"/>
            <a:ext cx="12192000" cy="6858000"/>
          </a:xfrm>
        </p:spPr>
        <p:txBody>
          <a:bodyPr lIns="91521" tIns="45761" rIns="91521" bIns="45761" anchor="ctr">
            <a:noAutofit/>
          </a:bodyPr>
          <a:lstStyle>
            <a:lvl1pPr marL="0" indent="0" algn="ctr">
              <a:buNone/>
              <a:defRPr baseline="0"/>
            </a:lvl1pPr>
          </a:lstStyle>
          <a:p>
            <a:r>
              <a:rPr lang="en-US" dirty="0"/>
              <a:t>Insert video here</a:t>
            </a:r>
          </a:p>
        </p:txBody>
      </p:sp>
    </p:spTree>
    <p:extLst>
      <p:ext uri="{BB962C8B-B14F-4D97-AF65-F5344CB8AC3E}">
        <p14:creationId xmlns:p14="http://schemas.microsoft.com/office/powerpoint/2010/main" val="79842801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 Only - No Subhea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81DD6-21C9-E44D-9921-998BDB828904}"/>
              </a:ext>
            </a:extLst>
          </p:cNvPr>
          <p:cNvSpPr>
            <a:spLocks noGrp="1"/>
          </p:cNvSpPr>
          <p:nvPr>
            <p:ph type="title" hasCustomPrompt="1"/>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FA2970E9-B78B-E847-AEAA-EC6DBD32B17C}"/>
              </a:ext>
            </a:extLst>
          </p:cNvPr>
          <p:cNvSpPr>
            <a:spLocks noGrp="1"/>
          </p:cNvSpPr>
          <p:nvPr>
            <p:ph type="ftr" sz="quarter" idx="10"/>
          </p:nvPr>
        </p:nvSpPr>
        <p:spPr/>
        <p:txBody>
          <a:bodyPr/>
          <a:lstStyle/>
          <a:p>
            <a:pPr algn="l"/>
            <a:r>
              <a:rPr lang="en-US" dirty="0"/>
              <a:t>© 2022 NetApp, Inc. All rights reserved.</a:t>
            </a:r>
          </a:p>
        </p:txBody>
      </p:sp>
      <p:sp>
        <p:nvSpPr>
          <p:cNvPr id="4" name="Slide Number Placeholder 3">
            <a:extLst>
              <a:ext uri="{FF2B5EF4-FFF2-40B4-BE49-F238E27FC236}">
                <a16:creationId xmlns:a16="http://schemas.microsoft.com/office/drawing/2014/main" id="{A76FA3CA-3154-C14E-B034-F9456D7A95B4}"/>
              </a:ext>
            </a:extLst>
          </p:cNvPr>
          <p:cNvSpPr>
            <a:spLocks noGrp="1"/>
          </p:cNvSpPr>
          <p:nvPr>
            <p:ph type="sldNum" sz="quarter" idx="11"/>
          </p:nvPr>
        </p:nvSpPr>
        <p:spPr/>
        <p:txBody>
          <a:bodyPr/>
          <a:lstStyle/>
          <a:p>
            <a:pPr algn="ctr"/>
            <a:fld id="{9759F7D0-245F-9D47-9329-4A69AA4AABEA}" type="slidenum">
              <a:rPr lang="en-US" smtClean="0"/>
              <a:pPr algn="ctr"/>
              <a:t>‹#›</a:t>
            </a:fld>
            <a:endParaRPr lang="en-US" dirty="0"/>
          </a:p>
        </p:txBody>
      </p:sp>
    </p:spTree>
    <p:extLst>
      <p:ext uri="{BB962C8B-B14F-4D97-AF65-F5344CB8AC3E}">
        <p14:creationId xmlns:p14="http://schemas.microsoft.com/office/powerpoint/2010/main" val="2261521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Half and Half Content 1">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2022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8" name="Rectangle 7">
            <a:extLst>
              <a:ext uri="{FF2B5EF4-FFF2-40B4-BE49-F238E27FC236}">
                <a16:creationId xmlns:a16="http://schemas.microsoft.com/office/drawing/2014/main" id="{9EA32766-A8F8-054E-BC1D-041AAE66E851}"/>
              </a:ext>
            </a:extLst>
          </p:cNvPr>
          <p:cNvSpPr/>
          <p:nvPr userDrawn="1"/>
        </p:nvSpPr>
        <p:spPr>
          <a:xfrm flipV="1">
            <a:off x="6108065" y="0"/>
            <a:ext cx="608076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39">
            <a:extLst>
              <a:ext uri="{FF2B5EF4-FFF2-40B4-BE49-F238E27FC236}">
                <a16:creationId xmlns:a16="http://schemas.microsoft.com/office/drawing/2014/main" id="{760DA94D-7B4B-CE43-B5CC-ECCB894A47B0}"/>
              </a:ext>
            </a:extLst>
          </p:cNvPr>
          <p:cNvSpPr>
            <a:spLocks noGrp="1"/>
          </p:cNvSpPr>
          <p:nvPr>
            <p:ph sz="quarter" idx="15" hasCustomPrompt="1"/>
          </p:nvPr>
        </p:nvSpPr>
        <p:spPr bwMode="gray">
          <a:xfrm>
            <a:off x="6473825"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11997ADD-A072-864E-9ED2-53878C0B8143}"/>
              </a:ext>
            </a:extLst>
          </p:cNvPr>
          <p:cNvSpPr>
            <a:spLocks noGrp="1"/>
          </p:cNvSpPr>
          <p:nvPr>
            <p:ph sz="quarter" idx="14" hasCustomPrompt="1"/>
          </p:nvPr>
        </p:nvSpPr>
        <p:spPr>
          <a:xfrm>
            <a:off x="374904" y="1783080"/>
            <a:ext cx="5340096" cy="4206240"/>
          </a:xfrm>
        </p:spPr>
        <p:txBody>
          <a:bodyPr wrap="square" lIns="91521">
            <a:noAutofit/>
          </a:bodyPr>
          <a:lstStyle>
            <a:lvl1pP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B303A746-02AB-1C45-8906-B5141287F6ED}"/>
              </a:ext>
            </a:extLst>
          </p:cNvPr>
          <p:cNvSpPr>
            <a:spLocks noGrp="1"/>
          </p:cNvSpPr>
          <p:nvPr>
            <p:ph type="body" idx="10" hasCustomPrompt="1"/>
          </p:nvPr>
        </p:nvSpPr>
        <p:spPr bwMode="gray">
          <a:xfrm>
            <a:off x="374904" y="816432"/>
            <a:ext cx="5340096" cy="630936"/>
          </a:xfrm>
        </p:spPr>
        <p:txBody>
          <a:bodyPr lIns="91521" tIns="45761" rIns="91521" bIns="45761" anchor="t">
            <a:noAutofit/>
          </a:bodyPr>
          <a:lstStyle>
            <a:lvl1pPr marL="0" indent="0">
              <a:spcBef>
                <a:spcPts val="0"/>
              </a:spcBef>
              <a:spcAft>
                <a:spcPts val="0"/>
              </a:spcAft>
              <a:buNone/>
              <a:defRPr sz="1800" b="0">
                <a:solidFill>
                  <a:schemeClr val="tx1"/>
                </a:solidFill>
              </a:defRPr>
            </a:lvl1pPr>
            <a:lvl2pPr marL="457608" indent="0">
              <a:buNone/>
              <a:defRPr sz="2000" b="1"/>
            </a:lvl2pPr>
            <a:lvl3pPr marL="915216" indent="0">
              <a:buNone/>
              <a:defRPr sz="1900" b="1"/>
            </a:lvl3pPr>
            <a:lvl4pPr marL="1372822" indent="0">
              <a:buNone/>
              <a:defRPr sz="1600" b="1"/>
            </a:lvl4pPr>
            <a:lvl5pPr marL="1830430" indent="0">
              <a:buNone/>
              <a:defRPr sz="1600" b="1"/>
            </a:lvl5pPr>
            <a:lvl6pPr marL="2288038" indent="0">
              <a:buNone/>
              <a:defRPr sz="1600" b="1"/>
            </a:lvl6pPr>
            <a:lvl7pPr marL="2745646" indent="0">
              <a:buNone/>
              <a:defRPr sz="1600" b="1"/>
            </a:lvl7pPr>
            <a:lvl8pPr marL="3203253" indent="0">
              <a:buNone/>
              <a:defRPr sz="1600" b="1"/>
            </a:lvl8pPr>
            <a:lvl9pPr marL="3660861" indent="0">
              <a:buNone/>
              <a:defRPr sz="1600" b="1"/>
            </a:lvl9pPr>
          </a:lstStyle>
          <a:p>
            <a:pPr lvl="0"/>
            <a:r>
              <a:rPr lang="en-US"/>
              <a:t>Click to edit master text styles</a:t>
            </a:r>
          </a:p>
        </p:txBody>
      </p:sp>
      <p:sp>
        <p:nvSpPr>
          <p:cNvPr id="18" name="Title 3">
            <a:extLst>
              <a:ext uri="{FF2B5EF4-FFF2-40B4-BE49-F238E27FC236}">
                <a16:creationId xmlns:a16="http://schemas.microsoft.com/office/drawing/2014/main" id="{FF1B6212-7769-8E49-847F-8091DC07EF9E}"/>
              </a:ext>
            </a:extLst>
          </p:cNvPr>
          <p:cNvSpPr>
            <a:spLocks noGrp="1"/>
          </p:cNvSpPr>
          <p:nvPr>
            <p:ph type="title" hasCustomPrompt="1"/>
          </p:nvPr>
        </p:nvSpPr>
        <p:spPr>
          <a:xfrm>
            <a:off x="374904" y="527736"/>
            <a:ext cx="5340096" cy="329184"/>
          </a:xfrm>
        </p:spPr>
        <p:txBody>
          <a:bodyPr wrap="square" lIns="91440">
            <a:noAutofit/>
          </a:bodyPr>
          <a:lstStyle>
            <a:lvl1pPr>
              <a:defRPr sz="2200"/>
            </a:lvl1pPr>
          </a:lstStyle>
          <a:p>
            <a:r>
              <a:rPr lang="en-US"/>
              <a:t>Click to Edit Master Title Style</a:t>
            </a:r>
          </a:p>
        </p:txBody>
      </p:sp>
    </p:spTree>
    <p:extLst>
      <p:ext uri="{BB962C8B-B14F-4D97-AF65-F5344CB8AC3E}">
        <p14:creationId xmlns:p14="http://schemas.microsoft.com/office/powerpoint/2010/main" val="400962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D7DAFC9-38CB-2043-949F-6A48DE58DAE8}"/>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94755D76-99D8-82A6-1E79-DA7E79767BA8}"/>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1383297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gue 2">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2BFA06B5-3BB6-C447-84C5-97FE26E36777}"/>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flipH="1">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E8E32124-7465-84B4-65ED-F2E4101C7655}"/>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3695124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gue 3">
    <p:spTree>
      <p:nvGrpSpPr>
        <p:cNvPr id="1" name=""/>
        <p:cNvGrpSpPr/>
        <p:nvPr/>
      </p:nvGrpSpPr>
      <p:grpSpPr>
        <a:xfrm>
          <a:off x="0" y="0"/>
          <a:ext cx="0" cy="0"/>
          <a:chOff x="0" y="0"/>
          <a:chExt cx="0" cy="0"/>
        </a:xfrm>
      </p:grpSpPr>
      <p:pic>
        <p:nvPicPr>
          <p:cNvPr id="6" name="Picture 5" descr="A picture containing table&#10;&#10;Description automatically generated">
            <a:extLst>
              <a:ext uri="{FF2B5EF4-FFF2-40B4-BE49-F238E27FC236}">
                <a16:creationId xmlns:a16="http://schemas.microsoft.com/office/drawing/2014/main" id="{6AB71619-5F9D-4149-BF30-360F75CA7A35}"/>
              </a:ext>
            </a:extLst>
          </p:cNvPr>
          <p:cNvPicPr>
            <a:picLocks noChangeAspect="1"/>
          </p:cNvPicPr>
          <p:nvPr userDrawn="1"/>
        </p:nvPicPr>
        <p:blipFill rotWithShape="1">
          <a:blip r:embed="rId2" cstate="email">
            <a:alphaModFix/>
            <a:extLst>
              <a:ext uri="{28A0092B-C50C-407E-A947-70E740481C1C}">
                <a14:useLocalDpi xmlns:a14="http://schemas.microsoft.com/office/drawing/2010/main"/>
              </a:ext>
            </a:extLst>
          </a:blip>
          <a:srcRect/>
          <a:stretch/>
        </p:blipFill>
        <p:spPr>
          <a:xfrm flipH="1">
            <a:off x="-1"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BAF6E9A3-5BF0-C4F3-F934-43A5F4CD347B}"/>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20684488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gue 4">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CCDD98AE-BB12-8B49-AA78-2F6BBE6A602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ext Placeholder 24">
            <a:extLst>
              <a:ext uri="{FF2B5EF4-FFF2-40B4-BE49-F238E27FC236}">
                <a16:creationId xmlns:a16="http://schemas.microsoft.com/office/drawing/2014/main" id="{926DA457-E124-E04E-8103-36BB01F4229F}"/>
              </a:ext>
            </a:extLst>
          </p:cNvPr>
          <p:cNvSpPr>
            <a:spLocks noGrp="1"/>
          </p:cNvSpPr>
          <p:nvPr>
            <p:ph type="body" sz="quarter" idx="10" hasCustomPrompt="1"/>
          </p:nvPr>
        </p:nvSpPr>
        <p:spPr bwMode="auto">
          <a:xfrm>
            <a:off x="372291" y="4638621"/>
            <a:ext cx="5157216" cy="1024128"/>
          </a:xfrm>
        </p:spPr>
        <p:txBody>
          <a:bodyPr wrap="square" lIns="91521">
            <a:noAutofit/>
          </a:bodyPr>
          <a:lstStyle>
            <a:lvl1pPr marL="0" indent="0">
              <a:lnSpc>
                <a:spcPct val="85000"/>
              </a:lnSpc>
              <a:spcBef>
                <a:spcPts val="0"/>
              </a:spcBef>
              <a:spcAft>
                <a:spcPts val="600"/>
              </a:spcAft>
              <a:buFontTx/>
              <a:buNone/>
              <a:defRPr sz="1800" b="0">
                <a:solidFill>
                  <a:schemeClr val="tx1"/>
                </a:solidFill>
              </a:defRPr>
            </a:lvl1pPr>
            <a:lvl2pPr marL="115992" indent="-115992">
              <a:lnSpc>
                <a:spcPct val="85000"/>
              </a:lnSpc>
              <a:buFont typeface="Arial" panose="020B0604020202020204" pitchFamily="34" charset="0"/>
              <a:buChar char=" "/>
              <a:defRPr sz="2300" b="0">
                <a:solidFill>
                  <a:schemeClr val="bg2"/>
                </a:solidFill>
              </a:defRPr>
            </a:lvl2pPr>
            <a:lvl3pPr marL="115992" indent="-115992">
              <a:lnSpc>
                <a:spcPct val="85000"/>
              </a:lnSpc>
              <a:buFont typeface="Arial" panose="020B0604020202020204" pitchFamily="34" charset="0"/>
              <a:buChar char=" "/>
              <a:defRPr sz="2300" b="0">
                <a:solidFill>
                  <a:schemeClr val="bg2"/>
                </a:solidFill>
              </a:defRPr>
            </a:lvl3pPr>
            <a:lvl4pPr marL="115992" indent="-115992">
              <a:lnSpc>
                <a:spcPct val="85000"/>
              </a:lnSpc>
              <a:buFont typeface="Arial" panose="020B0604020202020204" pitchFamily="34" charset="0"/>
              <a:buChar char=" "/>
              <a:defRPr sz="2300" b="0">
                <a:solidFill>
                  <a:schemeClr val="bg2"/>
                </a:solidFill>
              </a:defRPr>
            </a:lvl4pPr>
            <a:lvl5pPr marL="115992" indent="-115992">
              <a:lnSpc>
                <a:spcPct val="85000"/>
              </a:lnSpc>
              <a:buFont typeface="Arial" panose="020B0604020202020204" pitchFamily="34" charset="0"/>
              <a:buChar char=" "/>
              <a:defRPr sz="2300" b="0">
                <a:solidFill>
                  <a:schemeClr val="bg2"/>
                </a:solidFill>
              </a:defRPr>
            </a:lvl5pPr>
          </a:lstStyle>
          <a:p>
            <a:pPr lvl="0"/>
            <a:r>
              <a:rPr lang="en-US"/>
              <a:t>Click to edit master text styles</a:t>
            </a:r>
          </a:p>
        </p:txBody>
      </p:sp>
      <p:sp>
        <p:nvSpPr>
          <p:cNvPr id="11" name="Title 1">
            <a:extLst>
              <a:ext uri="{FF2B5EF4-FFF2-40B4-BE49-F238E27FC236}">
                <a16:creationId xmlns:a16="http://schemas.microsoft.com/office/drawing/2014/main" id="{60E89ACA-BD6A-9D4F-9E53-53B7B7C8C302}"/>
              </a:ext>
            </a:extLst>
          </p:cNvPr>
          <p:cNvSpPr>
            <a:spLocks noGrp="1"/>
          </p:cNvSpPr>
          <p:nvPr>
            <p:ph type="ctrTitle" hasCustomPrompt="1"/>
          </p:nvPr>
        </p:nvSpPr>
        <p:spPr bwMode="auto">
          <a:xfrm>
            <a:off x="372291" y="3056706"/>
            <a:ext cx="5157216" cy="1472184"/>
          </a:xfrm>
        </p:spPr>
        <p:txBody>
          <a:bodyPr wrap="square" lIns="91521">
            <a:noAutofit/>
          </a:bodyPr>
          <a:lstStyle>
            <a:lvl1pPr algn="l">
              <a:lnSpc>
                <a:spcPct val="95000"/>
              </a:lnSpc>
              <a:defRPr sz="3000" b="1">
                <a:solidFill>
                  <a:schemeClr val="tx1"/>
                </a:solidFill>
              </a:defRPr>
            </a:lvl1pPr>
          </a:lstStyle>
          <a:p>
            <a:r>
              <a:rPr lang="en-US"/>
              <a:t>Click to Edit Master Title Style</a:t>
            </a:r>
          </a:p>
        </p:txBody>
      </p:sp>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pic>
        <p:nvPicPr>
          <p:cNvPr id="8" name="Graphic 7">
            <a:extLst>
              <a:ext uri="{FF2B5EF4-FFF2-40B4-BE49-F238E27FC236}">
                <a16:creationId xmlns:a16="http://schemas.microsoft.com/office/drawing/2014/main" id="{BCC5A4D5-6A9E-40DE-F801-F387501805B4}"/>
              </a:ext>
            </a:extLst>
          </p:cNvPr>
          <p:cNvPicPr>
            <a:picLocks noChangeAspect="1"/>
          </p:cNvPicPr>
          <p:nvPr userDrawn="1"/>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63721" y="6524068"/>
            <a:ext cx="711179" cy="155800"/>
          </a:xfrm>
          <a:prstGeom prst="rect">
            <a:avLst/>
          </a:prstGeom>
        </p:spPr>
      </p:pic>
    </p:spTree>
    <p:extLst>
      <p:ext uri="{BB962C8B-B14F-4D97-AF65-F5344CB8AC3E}">
        <p14:creationId xmlns:p14="http://schemas.microsoft.com/office/powerpoint/2010/main" val="4269801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2" name="Footer Placeholder 4">
            <a:extLst>
              <a:ext uri="{FF2B5EF4-FFF2-40B4-BE49-F238E27FC236}">
                <a16:creationId xmlns:a16="http://schemas.microsoft.com/office/drawing/2014/main" id="{9CD07EAF-B186-254A-ABD3-5867C8EFF7A2}"/>
              </a:ext>
            </a:extLst>
          </p:cNvPr>
          <p:cNvSpPr>
            <a:spLocks noGrp="1"/>
          </p:cNvSpPr>
          <p:nvPr>
            <p:ph type="ftr" sz="quarter" idx="3"/>
          </p:nvPr>
        </p:nvSpPr>
        <p:spPr>
          <a:xfrm>
            <a:off x="1581912" y="6547104"/>
            <a:ext cx="4425696" cy="118872"/>
          </a:xfrm>
          <a:prstGeom prst="rect">
            <a:avLst/>
          </a:prstGeom>
        </p:spPr>
        <p:txBody>
          <a:bodyPr vert="horz" wrap="square" lIns="0" tIns="0" rIns="0" bIns="0" rtlCol="0" anchor="ctr">
            <a:noAutofit/>
          </a:bodyPr>
          <a:lstStyle>
            <a:lvl1pPr>
              <a:defRPr lang="en-US" sz="800" smtClean="0">
                <a:solidFill>
                  <a:schemeClr val="tx1"/>
                </a:solidFill>
              </a:defRPr>
            </a:lvl1pPr>
          </a:lstStyle>
          <a:p>
            <a:r>
              <a:rPr lang="en-US" dirty="0"/>
              <a:t>© 2023 NetApp, Inc. All rights reserved.</a:t>
            </a:r>
          </a:p>
        </p:txBody>
      </p:sp>
      <p:sp>
        <p:nvSpPr>
          <p:cNvPr id="13" name="Slide Number Placeholder 5">
            <a:extLst>
              <a:ext uri="{FF2B5EF4-FFF2-40B4-BE49-F238E27FC236}">
                <a16:creationId xmlns:a16="http://schemas.microsoft.com/office/drawing/2014/main" id="{713539BC-D76E-384F-A862-D8AC3C331DCD}"/>
              </a:ext>
            </a:extLst>
          </p:cNvPr>
          <p:cNvSpPr>
            <a:spLocks noGrp="1"/>
          </p:cNvSpPr>
          <p:nvPr>
            <p:ph type="sldNum" sz="quarter" idx="4"/>
          </p:nvPr>
        </p:nvSpPr>
        <p:spPr>
          <a:xfrm>
            <a:off x="1170432" y="6547104"/>
            <a:ext cx="402336" cy="118872"/>
          </a:xfrm>
          <a:prstGeom prst="rect">
            <a:avLst/>
          </a:prstGeom>
        </p:spPr>
        <p:txBody>
          <a:bodyPr vert="horz" wrap="square" lIns="0" tIns="0" rIns="0" bIns="0" rtlCol="0" anchor="ctr">
            <a:noAutofit/>
          </a:bodyPr>
          <a:lstStyle>
            <a:lvl1pPr algn="ctr">
              <a:defRPr lang="en-US" sz="800" b="0" smtClean="0">
                <a:solidFill>
                  <a:schemeClr val="tx1"/>
                </a:solidFill>
              </a:defRPr>
            </a:lvl1pPr>
          </a:lstStyle>
          <a:p>
            <a:fld id="{B071A5F3-A4FF-4CEE-8215-C08835B585C1}" type="slidenum">
              <a:rPr lang="en-US" smtClean="0"/>
              <a:pPr/>
              <a:t>‹#›</a:t>
            </a:fld>
            <a:endParaRPr lang="en-US" dirty="0"/>
          </a:p>
        </p:txBody>
      </p:sp>
      <p:sp>
        <p:nvSpPr>
          <p:cNvPr id="6" name="Rectangle 5">
            <a:extLst>
              <a:ext uri="{FF2B5EF4-FFF2-40B4-BE49-F238E27FC236}">
                <a16:creationId xmlns:a16="http://schemas.microsoft.com/office/drawing/2014/main" id="{8E5A4C6B-072B-3142-B192-02F8A8EAE530}"/>
              </a:ext>
            </a:extLst>
          </p:cNvPr>
          <p:cNvSpPr/>
          <p:nvPr userDrawn="1"/>
        </p:nvSpPr>
        <p:spPr>
          <a:xfrm flipV="1">
            <a:off x="6108065" y="0"/>
            <a:ext cx="6080760" cy="685799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DBFADADA-D1C3-E441-9EDD-5F15ABB23E81}"/>
              </a:ext>
            </a:extLst>
          </p:cNvPr>
          <p:cNvSpPr>
            <a:spLocks noGrp="1"/>
          </p:cNvSpPr>
          <p:nvPr>
            <p:ph type="title" hasCustomPrompt="1"/>
          </p:nvPr>
        </p:nvSpPr>
        <p:spPr>
          <a:xfrm>
            <a:off x="374904" y="393192"/>
            <a:ext cx="5157216" cy="1313832"/>
          </a:xfrm>
        </p:spPr>
        <p:txBody>
          <a:bodyPr/>
          <a:lstStyle>
            <a:lvl1pPr>
              <a:defRPr sz="3000"/>
            </a:lvl1pPr>
          </a:lstStyle>
          <a:p>
            <a:r>
              <a:rPr lang="en-US"/>
              <a:t>Click to Edit Master Slide Title</a:t>
            </a:r>
          </a:p>
        </p:txBody>
      </p:sp>
      <p:sp>
        <p:nvSpPr>
          <p:cNvPr id="8" name="Content Placeholder 2">
            <a:extLst>
              <a:ext uri="{FF2B5EF4-FFF2-40B4-BE49-F238E27FC236}">
                <a16:creationId xmlns:a16="http://schemas.microsoft.com/office/drawing/2014/main" id="{535A3B1E-428C-554B-AE89-175A03EA0F4F}"/>
              </a:ext>
            </a:extLst>
          </p:cNvPr>
          <p:cNvSpPr>
            <a:spLocks noGrp="1"/>
          </p:cNvSpPr>
          <p:nvPr>
            <p:ph sz="quarter" idx="15" hasCustomPrompt="1"/>
          </p:nvPr>
        </p:nvSpPr>
        <p:spPr>
          <a:xfrm>
            <a:off x="6468293" y="1766646"/>
            <a:ext cx="5340096" cy="4206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endParaRPr lang="en-US"/>
          </a:p>
        </p:txBody>
      </p:sp>
      <p:sp>
        <p:nvSpPr>
          <p:cNvPr id="9" name="Text Placeholder 3">
            <a:extLst>
              <a:ext uri="{FF2B5EF4-FFF2-40B4-BE49-F238E27FC236}">
                <a16:creationId xmlns:a16="http://schemas.microsoft.com/office/drawing/2014/main" id="{05FFD026-5989-D041-A05A-82F419DFE043}"/>
              </a:ext>
            </a:extLst>
          </p:cNvPr>
          <p:cNvSpPr>
            <a:spLocks noGrp="1"/>
          </p:cNvSpPr>
          <p:nvPr>
            <p:ph type="body" idx="10" hasCustomPrompt="1"/>
          </p:nvPr>
        </p:nvSpPr>
        <p:spPr>
          <a:xfrm>
            <a:off x="374904" y="1764792"/>
            <a:ext cx="5151701" cy="812970"/>
          </a:xfrm>
        </p:spPr>
        <p:txBody>
          <a:bodyPr/>
          <a:lstStyle>
            <a:lvl1pPr marL="0" indent="0">
              <a:buNone/>
              <a:defRPr/>
            </a:lvl1pPr>
          </a:lstStyle>
          <a:p>
            <a:r>
              <a:rPr lang="en-US"/>
              <a:t>Click to edit master text styles</a:t>
            </a:r>
          </a:p>
        </p:txBody>
      </p:sp>
    </p:spTree>
    <p:extLst>
      <p:ext uri="{BB962C8B-B14F-4D97-AF65-F5344CB8AC3E}">
        <p14:creationId xmlns:p14="http://schemas.microsoft.com/office/powerpoint/2010/main" val="153717201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0F229B0D-8B35-7C8A-23A4-7EC47262EC5D}"/>
              </a:ext>
            </a:extLst>
          </p:cNvPr>
          <p:cNvPicPr>
            <a:picLocks noChangeAspect="1"/>
          </p:cNvPicPr>
          <p:nvPr userDrawn="1"/>
        </p:nvPicPr>
        <p:blipFill>
          <a:blip r:embed="rId45" cstate="email">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463721" y="6528816"/>
            <a:ext cx="711179" cy="155800"/>
          </a:xfrm>
          <a:prstGeom prst="rect">
            <a:avLst/>
          </a:prstGeom>
        </p:spPr>
      </p:pic>
      <p:sp>
        <p:nvSpPr>
          <p:cNvPr id="2" name="Title Placeholder 1">
            <a:extLst>
              <a:ext uri="{FF2B5EF4-FFF2-40B4-BE49-F238E27FC236}">
                <a16:creationId xmlns:a16="http://schemas.microsoft.com/office/drawing/2014/main" id="{59BD0337-2A8F-514F-A291-27990BC48A73}"/>
              </a:ext>
            </a:extLst>
          </p:cNvPr>
          <p:cNvSpPr>
            <a:spLocks noGrp="1"/>
          </p:cNvSpPr>
          <p:nvPr>
            <p:ph type="title"/>
          </p:nvPr>
        </p:nvSpPr>
        <p:spPr>
          <a:xfrm>
            <a:off x="374904" y="530352"/>
            <a:ext cx="11439144" cy="329184"/>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A422AD6A-4255-7C4D-8593-580235D3D641}"/>
              </a:ext>
            </a:extLst>
          </p:cNvPr>
          <p:cNvSpPr>
            <a:spLocks noGrp="1"/>
          </p:cNvSpPr>
          <p:nvPr>
            <p:ph type="body" idx="1"/>
          </p:nvPr>
        </p:nvSpPr>
        <p:spPr>
          <a:xfrm>
            <a:off x="374904" y="1783080"/>
            <a:ext cx="11439144" cy="420624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340D1C41-B659-8841-8F0F-A47FD84AB434}"/>
              </a:ext>
            </a:extLst>
          </p:cNvPr>
          <p:cNvSpPr>
            <a:spLocks noGrp="1"/>
          </p:cNvSpPr>
          <p:nvPr>
            <p:ph type="ftr" sz="quarter" idx="3"/>
          </p:nvPr>
        </p:nvSpPr>
        <p:spPr>
          <a:xfrm>
            <a:off x="1572768" y="6547104"/>
            <a:ext cx="4425696" cy="109728"/>
          </a:xfrm>
          <a:prstGeom prst="rect">
            <a:avLst/>
          </a:prstGeom>
        </p:spPr>
        <p:txBody>
          <a:bodyPr vert="horz" lIns="0" tIns="0" rIns="0" bIns="0" rtlCol="0" anchor="ctr"/>
          <a:lstStyle>
            <a:lvl1pPr algn="l">
              <a:defRPr sz="800">
                <a:solidFill>
                  <a:schemeClr val="tx1"/>
                </a:solidFill>
              </a:defRPr>
            </a:lvl1pPr>
          </a:lstStyle>
          <a:p>
            <a:pPr algn="l"/>
            <a:r>
              <a:rPr lang="en-US" dirty="0"/>
              <a:t>© 2022 NetApp, Inc. All rights reserved.</a:t>
            </a:r>
          </a:p>
        </p:txBody>
      </p:sp>
      <p:sp>
        <p:nvSpPr>
          <p:cNvPr id="6" name="Slide Number Placeholder 5">
            <a:extLst>
              <a:ext uri="{FF2B5EF4-FFF2-40B4-BE49-F238E27FC236}">
                <a16:creationId xmlns:a16="http://schemas.microsoft.com/office/drawing/2014/main" id="{B6973C12-E515-BF4A-8619-0B216ABD9C2A}"/>
              </a:ext>
            </a:extLst>
          </p:cNvPr>
          <p:cNvSpPr>
            <a:spLocks noGrp="1"/>
          </p:cNvSpPr>
          <p:nvPr>
            <p:ph type="sldNum" sz="quarter" idx="4"/>
          </p:nvPr>
        </p:nvSpPr>
        <p:spPr>
          <a:xfrm>
            <a:off x="1170432" y="6547104"/>
            <a:ext cx="402336" cy="109728"/>
          </a:xfrm>
          <a:prstGeom prst="rect">
            <a:avLst/>
          </a:prstGeom>
        </p:spPr>
        <p:txBody>
          <a:bodyPr vert="horz" lIns="0" tIns="0" rIns="0" bIns="0" rtlCol="0" anchor="ctr"/>
          <a:lstStyle>
            <a:lvl1pPr algn="ctr">
              <a:defRPr sz="800">
                <a:solidFill>
                  <a:schemeClr val="tx1"/>
                </a:solidFill>
              </a:defRPr>
            </a:lvl1pPr>
          </a:lstStyle>
          <a:p>
            <a:pPr algn="ctr"/>
            <a:fld id="{9759F7D0-245F-9D47-9329-4A69AA4AABEA}" type="slidenum">
              <a:rPr lang="en-US" smtClean="0"/>
              <a:pPr algn="ctr"/>
              <a:t>‹#›</a:t>
            </a:fld>
            <a:endParaRPr lang="en-US" dirty="0"/>
          </a:p>
        </p:txBody>
      </p:sp>
    </p:spTree>
    <p:extLst>
      <p:ext uri="{BB962C8B-B14F-4D97-AF65-F5344CB8AC3E}">
        <p14:creationId xmlns:p14="http://schemas.microsoft.com/office/powerpoint/2010/main" val="10515706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Lst>
  <p:hf hdr="0" dt="0"/>
  <p:txStyles>
    <p:titleStyle>
      <a:lvl1pPr algn="l" defTabSz="914400" rtl="0" eaLnBrk="1" latinLnBrk="0" hangingPunct="1">
        <a:lnSpc>
          <a:spcPct val="90000"/>
        </a:lnSpc>
        <a:spcBef>
          <a:spcPct val="0"/>
        </a:spcBef>
        <a:buNone/>
        <a:defRPr sz="2200" b="1" kern="1200">
          <a:solidFill>
            <a:schemeClr val="tx1"/>
          </a:solidFill>
          <a:latin typeface="+mj-lt"/>
          <a:ea typeface="+mj-ea"/>
          <a:cs typeface="+mj-cs"/>
        </a:defRPr>
      </a:lvl1pPr>
    </p:titleStyle>
    <p:bodyStyle>
      <a:lvl1pPr marL="228600" indent="-228600" algn="l" defTabSz="914400" rtl="0" eaLnBrk="1" latinLnBrk="0" hangingPunct="1">
        <a:lnSpc>
          <a:spcPct val="95000"/>
        </a:lnSpc>
        <a:spcBef>
          <a:spcPts val="1200"/>
        </a:spcBef>
        <a:spcAft>
          <a:spcPts val="400"/>
        </a:spcAft>
        <a:buFont typeface="Arial" panose="020B0604020202020204" pitchFamily="34" charset="0"/>
        <a:buChar char="•"/>
        <a:defRPr sz="1800" kern="1200">
          <a:solidFill>
            <a:schemeClr val="tx1"/>
          </a:solidFill>
          <a:latin typeface="+mn-lt"/>
          <a:ea typeface="+mn-ea"/>
          <a:cs typeface="+mn-cs"/>
        </a:defRPr>
      </a:lvl1pPr>
      <a:lvl2pPr marL="402336" indent="-173736" algn="l" defTabSz="914400" rtl="0" eaLnBrk="1" latinLnBrk="0" hangingPunct="1">
        <a:lnSpc>
          <a:spcPct val="95000"/>
        </a:lnSpc>
        <a:spcBef>
          <a:spcPts val="200"/>
        </a:spcBef>
        <a:spcAft>
          <a:spcPts val="400"/>
        </a:spcAft>
        <a:buFont typeface="Arial" panose="020B0604020202020204" pitchFamily="34" charset="0"/>
        <a:buChar char="•"/>
        <a:defRPr sz="1400" kern="1200">
          <a:solidFill>
            <a:schemeClr val="tx1"/>
          </a:solidFill>
          <a:latin typeface="+mn-lt"/>
          <a:ea typeface="+mn-ea"/>
          <a:cs typeface="+mn-cs"/>
        </a:defRPr>
      </a:lvl2pPr>
      <a:lvl3pPr marL="576072"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3pPr>
      <a:lvl4pPr marL="749808"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4pPr>
      <a:lvl5pPr marL="914400" indent="-173736" algn="l" defTabSz="914400" rtl="0" eaLnBrk="1" latinLnBrk="0" hangingPunct="1">
        <a:lnSpc>
          <a:spcPct val="95000"/>
        </a:lnSpc>
        <a:spcBef>
          <a:spcPts val="200"/>
        </a:spcBef>
        <a:spcAft>
          <a:spcPts val="400"/>
        </a:spcAft>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63F1D587-0881-4A45-89E0-36710B00989F}"/>
              </a:ext>
            </a:extLst>
          </p:cNvPr>
          <p:cNvSpPr>
            <a:spLocks noGrp="1"/>
          </p:cNvSpPr>
          <p:nvPr>
            <p:ph type="body" idx="10"/>
          </p:nvPr>
        </p:nvSpPr>
        <p:spPr>
          <a:xfrm>
            <a:off x="376492" y="840312"/>
            <a:ext cx="10677881" cy="377277"/>
          </a:xfrm>
        </p:spPr>
        <p:txBody>
          <a:bodyPr/>
          <a:lstStyle/>
          <a:p>
            <a:r>
              <a:rPr lang="en-US" dirty="0"/>
              <a:t>Integrated hybrid multicloud — pay for what for you need, when you need it </a:t>
            </a:r>
          </a:p>
        </p:txBody>
      </p:sp>
      <p:sp>
        <p:nvSpPr>
          <p:cNvPr id="7" name="Title 6">
            <a:extLst>
              <a:ext uri="{FF2B5EF4-FFF2-40B4-BE49-F238E27FC236}">
                <a16:creationId xmlns:a16="http://schemas.microsoft.com/office/drawing/2014/main" id="{78A32F7C-BC98-2C45-A3F8-6D48C99C7BC3}"/>
              </a:ext>
            </a:extLst>
          </p:cNvPr>
          <p:cNvSpPr>
            <a:spLocks noGrp="1"/>
          </p:cNvSpPr>
          <p:nvPr>
            <p:ph type="title"/>
          </p:nvPr>
        </p:nvSpPr>
        <p:spPr>
          <a:xfrm>
            <a:off x="376492" y="527736"/>
            <a:ext cx="11439144" cy="329184"/>
          </a:xfrm>
        </p:spPr>
        <p:txBody>
          <a:bodyPr/>
          <a:lstStyle/>
          <a:p>
            <a:r>
              <a:rPr lang="en-US" dirty="0"/>
              <a:t>Foundation principles of Keystone</a:t>
            </a:r>
          </a:p>
        </p:txBody>
      </p:sp>
      <p:sp>
        <p:nvSpPr>
          <p:cNvPr id="16" name="Rectangle 15">
            <a:extLst>
              <a:ext uri="{FF2B5EF4-FFF2-40B4-BE49-F238E27FC236}">
                <a16:creationId xmlns:a16="http://schemas.microsoft.com/office/drawing/2014/main" id="{8E280B24-330D-1447-95B5-29CFDB0E5171}"/>
              </a:ext>
            </a:extLst>
          </p:cNvPr>
          <p:cNvSpPr>
            <a:spLocks/>
          </p:cNvSpPr>
          <p:nvPr/>
        </p:nvSpPr>
        <p:spPr>
          <a:xfrm>
            <a:off x="511807" y="4945402"/>
            <a:ext cx="11247443" cy="399122"/>
          </a:xfrm>
          <a:prstGeom prst="rect">
            <a:avLst/>
          </a:prstGeom>
          <a:solidFill>
            <a:schemeClr val="accent6">
              <a:lumMod val="40000"/>
              <a:lumOff val="6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44" tIns="45672" rIns="91344" bIns="45672" numCol="1" spcCol="0" rtlCol="0" fromWordArt="0" anchor="ctr" anchorCtr="0" forceAA="0" compatLnSpc="1">
            <a:prstTxWarp prst="textNoShape">
              <a:avLst/>
            </a:prstTxWarp>
            <a:noAutofit/>
          </a:bodyPr>
          <a:lstStyle/>
          <a:p>
            <a:pPr marL="0" marR="0" lvl="0" indent="0" algn="ctr" defTabSz="913304" rtl="0" eaLnBrk="1" fontAlgn="auto" latinLnBrk="0" hangingPunct="1">
              <a:lnSpc>
                <a:spcPct val="95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rial" panose="020B0604020202020204"/>
                <a:ea typeface="ＭＳ Ｐゴシック"/>
                <a:cs typeface="+mn-cs"/>
              </a:rPr>
              <a:t>Consume NetApp</a:t>
            </a:r>
            <a:r>
              <a:rPr kumimoji="0" lang="en-US" sz="1600" b="0" i="0" u="none" strike="noStrike" kern="1200" cap="none" spc="0" normalizeH="0" baseline="30000" noProof="0" dirty="0">
                <a:ln>
                  <a:noFill/>
                </a:ln>
                <a:solidFill>
                  <a:srgbClr val="000000"/>
                </a:solidFill>
                <a:effectLst/>
                <a:uLnTx/>
                <a:uFillTx/>
                <a:latin typeface="Arial" panose="020B0604020202020204"/>
                <a:ea typeface="ＭＳ Ｐゴシック"/>
                <a:cs typeface="+mn-cs"/>
              </a:rPr>
              <a:t>®</a:t>
            </a:r>
            <a:r>
              <a:rPr kumimoji="0" lang="en-US" sz="1600" b="0" i="0" u="none" strike="noStrike" kern="1200" cap="none" spc="0" normalizeH="0" baseline="0" noProof="0" dirty="0">
                <a:ln>
                  <a:noFill/>
                </a:ln>
                <a:solidFill>
                  <a:srgbClr val="000000"/>
                </a:solidFill>
                <a:effectLst/>
                <a:uLnTx/>
                <a:uFillTx/>
                <a:latin typeface="Arial" panose="020B0604020202020204"/>
                <a:ea typeface="ＭＳ Ｐゴシック"/>
                <a:cs typeface="+mn-cs"/>
              </a:rPr>
              <a:t> product portfolio </a:t>
            </a:r>
            <a:r>
              <a:rPr kumimoji="0" lang="en-US" sz="1600" b="1" i="0" u="none" strike="noStrike" kern="1200" cap="none" spc="0" normalizeH="0" baseline="0" noProof="0" dirty="0">
                <a:ln>
                  <a:noFill/>
                </a:ln>
                <a:solidFill>
                  <a:srgbClr val="000000"/>
                </a:solidFill>
                <a:effectLst/>
                <a:uLnTx/>
                <a:uFillTx/>
                <a:latin typeface="Arial" panose="020B0604020202020204"/>
                <a:ea typeface="ＭＳ Ｐゴシック"/>
                <a:cs typeface="+mn-cs"/>
              </a:rPr>
              <a:t>on your terms</a:t>
            </a:r>
            <a:r>
              <a:rPr kumimoji="0" lang="en-US" sz="1600" b="0" i="0" u="none" strike="noStrike" kern="1200" cap="none" spc="0" normalizeH="0" baseline="0" noProof="0" dirty="0">
                <a:ln>
                  <a:noFill/>
                </a:ln>
                <a:solidFill>
                  <a:srgbClr val="000000"/>
                </a:solidFill>
                <a:effectLst/>
                <a:uLnTx/>
                <a:uFillTx/>
                <a:latin typeface="Arial" panose="020B0604020202020204"/>
                <a:ea typeface="ＭＳ Ｐゴシック"/>
                <a:cs typeface="+mn-cs"/>
              </a:rPr>
              <a:t>, managed by you or a certified partner</a:t>
            </a:r>
            <a:endParaRPr kumimoji="0" lang="en-US" sz="1600" b="0" i="0" u="sng" strike="noStrike" kern="1200" cap="none" spc="0" normalizeH="0" baseline="0" noProof="0" dirty="0">
              <a:ln>
                <a:noFill/>
              </a:ln>
              <a:solidFill>
                <a:srgbClr val="000000"/>
              </a:solidFill>
              <a:effectLst/>
              <a:uLnTx/>
              <a:uFillTx/>
              <a:latin typeface="Arial" panose="020B0604020202020204"/>
              <a:ea typeface="ＭＳ Ｐゴシック"/>
              <a:cs typeface="+mn-cs"/>
            </a:endParaRPr>
          </a:p>
        </p:txBody>
      </p:sp>
      <p:sp>
        <p:nvSpPr>
          <p:cNvPr id="22" name="Footer Placeholder 21">
            <a:extLst>
              <a:ext uri="{FF2B5EF4-FFF2-40B4-BE49-F238E27FC236}">
                <a16:creationId xmlns:a16="http://schemas.microsoft.com/office/drawing/2014/main" id="{1D249536-BB59-DD4E-B925-3884142B108C}"/>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rPr>
              <a:t>© 2022 NetApp, Inc. All rights reserved.</a:t>
            </a:r>
          </a:p>
        </p:txBody>
      </p:sp>
      <p:sp>
        <p:nvSpPr>
          <p:cNvPr id="23" name="Slide Number Placeholder 22">
            <a:extLst>
              <a:ext uri="{FF2B5EF4-FFF2-40B4-BE49-F238E27FC236}">
                <a16:creationId xmlns:a16="http://schemas.microsoft.com/office/drawing/2014/main" id="{FB73A92E-754B-554C-B442-D3B0AA6499DE}"/>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B071A5F3-A4FF-4CEE-8215-C08835B585C1}" type="slidenum">
              <a:rPr kumimoji="0" lang="en-US" sz="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3" name="TextBox 2">
            <a:extLst>
              <a:ext uri="{FF2B5EF4-FFF2-40B4-BE49-F238E27FC236}">
                <a16:creationId xmlns:a16="http://schemas.microsoft.com/office/drawing/2014/main" id="{F4D6D0E9-8971-E244-8DC1-65359908B526}"/>
              </a:ext>
            </a:extLst>
          </p:cNvPr>
          <p:cNvSpPr txBox="1"/>
          <p:nvPr/>
        </p:nvSpPr>
        <p:spPr>
          <a:xfrm>
            <a:off x="9428480" y="6827520"/>
            <a:ext cx="0" cy="0"/>
          </a:xfrm>
          <a:prstGeom prst="rect">
            <a:avLst/>
          </a:prstGeom>
          <a:noFill/>
        </p:spPr>
        <p:txBody>
          <a:bodyPr wrap="non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graphicFrame>
        <p:nvGraphicFramePr>
          <p:cNvPr id="17" name="Table 20">
            <a:extLst>
              <a:ext uri="{FF2B5EF4-FFF2-40B4-BE49-F238E27FC236}">
                <a16:creationId xmlns:a16="http://schemas.microsoft.com/office/drawing/2014/main" id="{ACE533AE-B307-9B2A-941C-932F763DB629}"/>
              </a:ext>
            </a:extLst>
          </p:cNvPr>
          <p:cNvGraphicFramePr>
            <a:graphicFrameLocks noGrp="1"/>
          </p:cNvGraphicFramePr>
          <p:nvPr/>
        </p:nvGraphicFramePr>
        <p:xfrm>
          <a:off x="376492" y="3039922"/>
          <a:ext cx="11518075" cy="1475232"/>
        </p:xfrm>
        <a:graphic>
          <a:graphicData uri="http://schemas.openxmlformats.org/drawingml/2006/table">
            <a:tbl>
              <a:tblPr firstRow="1" bandRow="1">
                <a:tableStyleId>{5C22544A-7EE6-4342-B048-85BDC9FD1C3A}</a:tableStyleId>
              </a:tblPr>
              <a:tblGrid>
                <a:gridCol w="2303615">
                  <a:extLst>
                    <a:ext uri="{9D8B030D-6E8A-4147-A177-3AD203B41FA5}">
                      <a16:colId xmlns:a16="http://schemas.microsoft.com/office/drawing/2014/main" val="245879986"/>
                    </a:ext>
                  </a:extLst>
                </a:gridCol>
                <a:gridCol w="2303615">
                  <a:extLst>
                    <a:ext uri="{9D8B030D-6E8A-4147-A177-3AD203B41FA5}">
                      <a16:colId xmlns:a16="http://schemas.microsoft.com/office/drawing/2014/main" val="4274001405"/>
                    </a:ext>
                  </a:extLst>
                </a:gridCol>
                <a:gridCol w="2303615">
                  <a:extLst>
                    <a:ext uri="{9D8B030D-6E8A-4147-A177-3AD203B41FA5}">
                      <a16:colId xmlns:a16="http://schemas.microsoft.com/office/drawing/2014/main" val="4139602893"/>
                    </a:ext>
                  </a:extLst>
                </a:gridCol>
                <a:gridCol w="2303615">
                  <a:extLst>
                    <a:ext uri="{9D8B030D-6E8A-4147-A177-3AD203B41FA5}">
                      <a16:colId xmlns:a16="http://schemas.microsoft.com/office/drawing/2014/main" val="2329039555"/>
                    </a:ext>
                  </a:extLst>
                </a:gridCol>
                <a:gridCol w="2303615">
                  <a:extLst>
                    <a:ext uri="{9D8B030D-6E8A-4147-A177-3AD203B41FA5}">
                      <a16:colId xmlns:a16="http://schemas.microsoft.com/office/drawing/2014/main" val="2866671346"/>
                    </a:ext>
                  </a:extLst>
                </a:gridCol>
              </a:tblGrid>
              <a:tr h="370840">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600" b="1" dirty="0">
                          <a:solidFill>
                            <a:prstClr val="black"/>
                          </a:solidFill>
                        </a:rPr>
                        <a:t>Pay for outcomes</a:t>
                      </a:r>
                    </a:p>
                  </a:txBody>
                  <a:tcPr marR="274320" anchor="ctr">
                    <a:lnR w="6350" cap="flat" cmpd="sng" algn="ctr">
                      <a:solidFill>
                        <a:schemeClr val="bg1">
                          <a:lumMod val="7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600" b="1" dirty="0">
                          <a:solidFill>
                            <a:prstClr val="black"/>
                          </a:solidFill>
                        </a:rPr>
                        <a:t>Pay as you grow </a:t>
                      </a:r>
                    </a:p>
                  </a:txBody>
                  <a:tcPr marL="182880" marR="2743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600" b="1" dirty="0">
                          <a:solidFill>
                            <a:prstClr val="black"/>
                          </a:solidFill>
                        </a:rPr>
                        <a:t>Predictable availability</a:t>
                      </a:r>
                    </a:p>
                  </a:txBody>
                  <a:tcPr marL="118872" marR="2743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600" b="1" dirty="0">
                          <a:solidFill>
                            <a:prstClr val="black"/>
                          </a:solidFill>
                        </a:rPr>
                        <a:t>Harness the cloud</a:t>
                      </a:r>
                    </a:p>
                  </a:txBody>
                  <a:tcPr marL="118872" marR="274320"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1600" b="1" dirty="0">
                          <a:solidFill>
                            <a:prstClr val="black"/>
                          </a:solidFill>
                        </a:rPr>
                        <a:t>Managed for you</a:t>
                      </a:r>
                    </a:p>
                  </a:txBody>
                  <a:tcPr marL="182880" marR="274320" anchor="ctr">
                    <a:lnL w="6350" cap="flat" cmpd="sng" algn="ctr">
                      <a:solidFill>
                        <a:schemeClr val="bg1">
                          <a:lumMod val="75000"/>
                        </a:schemeClr>
                      </a:solidFill>
                      <a:prstDash val="solid"/>
                      <a:round/>
                      <a:headEnd type="none" w="med" len="med"/>
                      <a:tailEnd type="none" w="med" len="med"/>
                    </a:lnL>
                    <a:noFill/>
                  </a:tcPr>
                </a:tc>
                <a:extLst>
                  <a:ext uri="{0D108BD9-81ED-4DB2-BD59-A6C34878D82A}">
                    <a16:rowId xmlns:a16="http://schemas.microsoft.com/office/drawing/2014/main" val="111319453"/>
                  </a:ext>
                </a:extLst>
              </a:tr>
              <a:tr h="370840">
                <a:tc>
                  <a:txBody>
                    <a:bodyPr/>
                    <a:lstStyle/>
                    <a:p>
                      <a:pPr algn="l">
                        <a:buClr>
                          <a:srgbClr val="32872D"/>
                        </a:buClr>
                        <a:defRPr/>
                      </a:pPr>
                      <a:r>
                        <a:rPr lang="en-US" sz="1400" dirty="0">
                          <a:solidFill>
                            <a:prstClr val="black"/>
                          </a:solidFill>
                        </a:rPr>
                        <a:t>SLA-based service tiers to meet workload requirements</a:t>
                      </a:r>
                      <a:endParaRPr lang="en-GB" sz="1400" dirty="0">
                        <a:solidFill>
                          <a:prstClr val="black"/>
                        </a:solidFill>
                      </a:endParaRPr>
                    </a:p>
                  </a:txBody>
                  <a:tcPr marR="274320">
                    <a:lnR w="6350" cap="flat" cmpd="sng" algn="ctr">
                      <a:solidFill>
                        <a:schemeClr val="bg1">
                          <a:lumMod val="75000"/>
                        </a:schemeClr>
                      </a:solidFill>
                      <a:prstDash val="solid"/>
                      <a:round/>
                      <a:headEnd type="none" w="med" len="med"/>
                      <a:tailEnd type="none" w="med" len="med"/>
                    </a:lnR>
                    <a:noFill/>
                  </a:tcPr>
                </a:tc>
                <a:tc>
                  <a:txBody>
                    <a:bodyPr/>
                    <a:lstStyle/>
                    <a:p>
                      <a:pPr algn="l">
                        <a:buClr>
                          <a:srgbClr val="32872D"/>
                        </a:buClr>
                        <a:defRPr/>
                      </a:pPr>
                      <a:r>
                        <a:rPr lang="en-US" sz="1400" dirty="0">
                          <a:solidFill>
                            <a:prstClr val="black"/>
                          </a:solidFill>
                        </a:rPr>
                        <a:t>Predictable billing that aligns with business growth</a:t>
                      </a:r>
                    </a:p>
                  </a:txBody>
                  <a:tcPr marL="182880" marR="27432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algn="l">
                        <a:buClr>
                          <a:srgbClr val="32872D"/>
                        </a:buClr>
                        <a:defRPr/>
                      </a:pPr>
                      <a:r>
                        <a:rPr lang="en-US" sz="1400" dirty="0">
                          <a:solidFill>
                            <a:prstClr val="black"/>
                          </a:solidFill>
                        </a:rPr>
                        <a:t>99.999% data availability that comes as standard</a:t>
                      </a:r>
                      <a:endParaRPr lang="en-GB" sz="1400" dirty="0">
                        <a:solidFill>
                          <a:prstClr val="black"/>
                        </a:solidFill>
                      </a:endParaRPr>
                    </a:p>
                  </a:txBody>
                  <a:tcPr marL="118872" marR="182880">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algn="l">
                        <a:buClr>
                          <a:srgbClr val="32872D"/>
                        </a:buClr>
                        <a:defRPr/>
                      </a:pPr>
                      <a:r>
                        <a:rPr lang="en-US" sz="1400" dirty="0">
                          <a:solidFill>
                            <a:prstClr val="black"/>
                          </a:solidFill>
                        </a:rPr>
                        <a:t>Leverage cloud services with on-prem services, with one simpler operating model</a:t>
                      </a:r>
                    </a:p>
                  </a:txBody>
                  <a:tcPr marL="11887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noFill/>
                  </a:tcPr>
                </a:tc>
                <a:tc>
                  <a:txBody>
                    <a:bodyPr/>
                    <a:lstStyle/>
                    <a:p>
                      <a:pPr algn="l">
                        <a:buClr>
                          <a:srgbClr val="32872D"/>
                        </a:buClr>
                        <a:defRPr/>
                      </a:pPr>
                      <a:r>
                        <a:rPr lang="en-US" sz="1400" dirty="0">
                          <a:solidFill>
                            <a:prstClr val="black"/>
                          </a:solidFill>
                        </a:rPr>
                        <a:t>Assets are owned, operated and supported 24x7 by NetApp</a:t>
                      </a:r>
                      <a:endParaRPr lang="en-GB" sz="1400" dirty="0">
                        <a:solidFill>
                          <a:prstClr val="black"/>
                        </a:solidFill>
                      </a:endParaRPr>
                    </a:p>
                  </a:txBody>
                  <a:tcPr marL="182880" marR="274320">
                    <a:lnL w="6350" cap="flat" cmpd="sng" algn="ctr">
                      <a:solidFill>
                        <a:schemeClr val="bg1">
                          <a:lumMod val="75000"/>
                        </a:schemeClr>
                      </a:solidFill>
                      <a:prstDash val="solid"/>
                      <a:round/>
                      <a:headEnd type="none" w="med" len="med"/>
                      <a:tailEnd type="none" w="med" len="med"/>
                    </a:lnL>
                    <a:noFill/>
                  </a:tcPr>
                </a:tc>
                <a:extLst>
                  <a:ext uri="{0D108BD9-81ED-4DB2-BD59-A6C34878D82A}">
                    <a16:rowId xmlns:a16="http://schemas.microsoft.com/office/drawing/2014/main" val="2818422595"/>
                  </a:ext>
                </a:extLst>
              </a:tr>
            </a:tbl>
          </a:graphicData>
        </a:graphic>
      </p:graphicFrame>
      <p:sp>
        <p:nvSpPr>
          <p:cNvPr id="24" name="Oval 23">
            <a:extLst>
              <a:ext uri="{FF2B5EF4-FFF2-40B4-BE49-F238E27FC236}">
                <a16:creationId xmlns:a16="http://schemas.microsoft.com/office/drawing/2014/main" id="{E25CCB9C-DD39-9240-800F-F1A86622B504}"/>
              </a:ext>
            </a:extLst>
          </p:cNvPr>
          <p:cNvSpPr>
            <a:spLocks noChangeAspect="1"/>
          </p:cNvSpPr>
          <p:nvPr/>
        </p:nvSpPr>
        <p:spPr>
          <a:xfrm>
            <a:off x="9706708" y="1906544"/>
            <a:ext cx="1055417" cy="1055417"/>
          </a:xfrm>
          <a:prstGeom prst="ellipse">
            <a:avLst/>
          </a:prstGeom>
          <a:solidFill>
            <a:schemeClr val="accent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6" name="Picture 5">
            <a:extLst>
              <a:ext uri="{FF2B5EF4-FFF2-40B4-BE49-F238E27FC236}">
                <a16:creationId xmlns:a16="http://schemas.microsoft.com/office/drawing/2014/main" id="{A89CAEE3-895E-6B40-BC23-C8D3FEDCA3EE}"/>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897251" y="2076851"/>
            <a:ext cx="724584" cy="730673"/>
          </a:xfrm>
          <a:prstGeom prst="rect">
            <a:avLst/>
          </a:prstGeom>
        </p:spPr>
      </p:pic>
      <p:sp>
        <p:nvSpPr>
          <p:cNvPr id="18" name="Oval 17">
            <a:extLst>
              <a:ext uri="{FF2B5EF4-FFF2-40B4-BE49-F238E27FC236}">
                <a16:creationId xmlns:a16="http://schemas.microsoft.com/office/drawing/2014/main" id="{F6D46A13-BD2C-A549-B367-B1B241420BC8}"/>
              </a:ext>
            </a:extLst>
          </p:cNvPr>
          <p:cNvSpPr>
            <a:spLocks noChangeAspect="1"/>
          </p:cNvSpPr>
          <p:nvPr/>
        </p:nvSpPr>
        <p:spPr>
          <a:xfrm>
            <a:off x="2801344" y="1906544"/>
            <a:ext cx="1055417" cy="105541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44" name="Picture 43">
            <a:extLst>
              <a:ext uri="{FF2B5EF4-FFF2-40B4-BE49-F238E27FC236}">
                <a16:creationId xmlns:a16="http://schemas.microsoft.com/office/drawing/2014/main" id="{58A139A3-DF52-C246-BE63-0C909E27BFD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887368" y="2005624"/>
            <a:ext cx="871941" cy="879269"/>
          </a:xfrm>
          <a:prstGeom prst="rect">
            <a:avLst/>
          </a:prstGeom>
        </p:spPr>
      </p:pic>
      <p:sp>
        <p:nvSpPr>
          <p:cNvPr id="20" name="Oval 19">
            <a:extLst>
              <a:ext uri="{FF2B5EF4-FFF2-40B4-BE49-F238E27FC236}">
                <a16:creationId xmlns:a16="http://schemas.microsoft.com/office/drawing/2014/main" id="{D07D49F0-877A-A045-814B-0F07F6074CF6}"/>
              </a:ext>
            </a:extLst>
          </p:cNvPr>
          <p:cNvSpPr>
            <a:spLocks noChangeAspect="1"/>
          </p:cNvSpPr>
          <p:nvPr/>
        </p:nvSpPr>
        <p:spPr>
          <a:xfrm>
            <a:off x="5069317" y="1906544"/>
            <a:ext cx="1055417" cy="1055417"/>
          </a:xfrm>
          <a:prstGeom prst="ellipse">
            <a:avLst/>
          </a:prstGeom>
          <a:solidFill>
            <a:schemeClr val="accent4">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panose="020B0604020202020204"/>
              <a:ea typeface="+mn-ea"/>
              <a:cs typeface="+mn-cs"/>
            </a:endParaRPr>
          </a:p>
        </p:txBody>
      </p:sp>
      <p:sp>
        <p:nvSpPr>
          <p:cNvPr id="2" name="Oval 1">
            <a:extLst>
              <a:ext uri="{FF2B5EF4-FFF2-40B4-BE49-F238E27FC236}">
                <a16:creationId xmlns:a16="http://schemas.microsoft.com/office/drawing/2014/main" id="{F1A901CA-6495-0740-800A-A72595A067C5}"/>
              </a:ext>
            </a:extLst>
          </p:cNvPr>
          <p:cNvSpPr>
            <a:spLocks noChangeAspect="1"/>
          </p:cNvSpPr>
          <p:nvPr/>
        </p:nvSpPr>
        <p:spPr>
          <a:xfrm>
            <a:off x="460595" y="1906544"/>
            <a:ext cx="1055417" cy="10554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48" name="Picture 47">
            <a:extLst>
              <a:ext uri="{FF2B5EF4-FFF2-40B4-BE49-F238E27FC236}">
                <a16:creationId xmlns:a16="http://schemas.microsoft.com/office/drawing/2014/main" id="{18A1EB89-0626-5940-B9FD-7DC7C5B77561}"/>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39449" y="2111532"/>
            <a:ext cx="683298" cy="689040"/>
          </a:xfrm>
          <a:prstGeom prst="rect">
            <a:avLst/>
          </a:prstGeom>
        </p:spPr>
      </p:pic>
      <p:sp>
        <p:nvSpPr>
          <p:cNvPr id="19" name="Oval 18">
            <a:extLst>
              <a:ext uri="{FF2B5EF4-FFF2-40B4-BE49-F238E27FC236}">
                <a16:creationId xmlns:a16="http://schemas.microsoft.com/office/drawing/2014/main" id="{CC8A3F3B-03F6-B044-91C5-215D334F8ADD}"/>
              </a:ext>
            </a:extLst>
          </p:cNvPr>
          <p:cNvSpPr>
            <a:spLocks noChangeAspect="1"/>
          </p:cNvSpPr>
          <p:nvPr/>
        </p:nvSpPr>
        <p:spPr>
          <a:xfrm>
            <a:off x="7342171" y="1906544"/>
            <a:ext cx="1055417" cy="10554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ysClr val="windowText" lastClr="000000"/>
              </a:solidFill>
              <a:effectLst/>
              <a:uLnTx/>
              <a:uFillTx/>
              <a:latin typeface="Arial" panose="020B0604020202020204"/>
              <a:ea typeface="+mn-ea"/>
              <a:cs typeface="+mn-cs"/>
            </a:endParaRPr>
          </a:p>
        </p:txBody>
      </p:sp>
      <p:pic>
        <p:nvPicPr>
          <p:cNvPr id="50" name="Picture 49">
            <a:extLst>
              <a:ext uri="{FF2B5EF4-FFF2-40B4-BE49-F238E27FC236}">
                <a16:creationId xmlns:a16="http://schemas.microsoft.com/office/drawing/2014/main" id="{826D7595-00D7-F947-9C5C-B551495C7FE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7587489" y="2151080"/>
            <a:ext cx="555902" cy="560574"/>
          </a:xfrm>
          <a:prstGeom prst="rect">
            <a:avLst/>
          </a:prstGeom>
        </p:spPr>
      </p:pic>
      <p:pic>
        <p:nvPicPr>
          <p:cNvPr id="25" name="Graphic 24">
            <a:extLst>
              <a:ext uri="{FF2B5EF4-FFF2-40B4-BE49-F238E27FC236}">
                <a16:creationId xmlns:a16="http://schemas.microsoft.com/office/drawing/2014/main" id="{4E0448B8-7DCC-97A5-CBA0-CDB30C55DA6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266518" y="2112930"/>
            <a:ext cx="645277" cy="645277"/>
          </a:xfrm>
          <a:prstGeom prst="rect">
            <a:avLst/>
          </a:prstGeom>
        </p:spPr>
      </p:pic>
    </p:spTree>
    <p:extLst>
      <p:ext uri="{BB962C8B-B14F-4D97-AF65-F5344CB8AC3E}">
        <p14:creationId xmlns:p14="http://schemas.microsoft.com/office/powerpoint/2010/main" val="581043906"/>
      </p:ext>
    </p:extLst>
  </p:cSld>
  <p:clrMapOvr>
    <a:masterClrMapping/>
  </p:clrMapOvr>
</p:sld>
</file>

<file path=ppt/theme/theme1.xml><?xml version="1.0" encoding="utf-8"?>
<a:theme xmlns:a="http://schemas.openxmlformats.org/drawingml/2006/main" name="1_Office Theme">
  <a:themeElements>
    <a:clrScheme name="Custom 117">
      <a:dk1>
        <a:srgbClr val="000000"/>
      </a:dk1>
      <a:lt1>
        <a:srgbClr val="FFFFFF"/>
      </a:lt1>
      <a:dk2>
        <a:srgbClr val="65D097"/>
      </a:dk2>
      <a:lt2>
        <a:srgbClr val="CCCCCC"/>
      </a:lt2>
      <a:accent1>
        <a:srgbClr val="5CC3FF"/>
      </a:accent1>
      <a:accent2>
        <a:srgbClr val="BBE5FF"/>
      </a:accent2>
      <a:accent3>
        <a:srgbClr val="FFF746"/>
      </a:accent3>
      <a:accent4>
        <a:srgbClr val="FFBCA3"/>
      </a:accent4>
      <a:accent5>
        <a:srgbClr val="D82841"/>
      </a:accent5>
      <a:accent6>
        <a:srgbClr val="B386FF"/>
      </a:accent6>
      <a:hlink>
        <a:srgbClr val="5CC3FF"/>
      </a:hlink>
      <a:folHlink>
        <a:srgbClr val="CCCCC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l">
          <a:defRPr dirty="0" err="1" smtClean="0"/>
        </a:defPPr>
      </a:lstStyle>
    </a:txDef>
  </a:objectDefaults>
  <a:extraClrSchemeLst/>
  <a:extLst>
    <a:ext uri="{05A4C25C-085E-4340-85A3-A5531E510DB2}">
      <thm15:themeFamily xmlns:thm15="http://schemas.microsoft.com/office/thememl/2012/main" name="20NET181-Netapp-CorporateTemplate2020-New0914i2" id="{2C357DEC-131E-C04C-8701-C7E7B621D9FA}" vid="{FADA8FBC-BEE0-DA4B-B85E-3C1F870E76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484</Words>
  <Application>Microsoft Office PowerPoint</Application>
  <PresentationFormat>Widescreen</PresentationFormat>
  <Paragraphs>34</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Helvetica Neue</vt:lpstr>
      <vt:lpstr>1_Office Theme</vt:lpstr>
      <vt:lpstr>Foundation principles of Keystone</vt:lpstr>
    </vt:vector>
  </TitlesOfParts>
  <Company>NetApp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 principles of Keystone</dc:title>
  <dc:creator>Mandal, Manini</dc:creator>
  <cp:lastModifiedBy>Mandal, Manini</cp:lastModifiedBy>
  <cp:revision>1</cp:revision>
  <dcterms:created xsi:type="dcterms:W3CDTF">2023-08-07T07:33:19Z</dcterms:created>
  <dcterms:modified xsi:type="dcterms:W3CDTF">2023-08-07T07:33:36Z</dcterms:modified>
</cp:coreProperties>
</file>