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</p:sldMasterIdLst>
  <p:notesMasterIdLst>
    <p:notesMasterId r:id="rId11"/>
  </p:notesMasterIdLst>
  <p:handoutMasterIdLst>
    <p:handoutMasterId r:id="rId12"/>
  </p:handoutMasterIdLst>
  <p:sldIdLst>
    <p:sldId id="550143785" r:id="rId2"/>
    <p:sldId id="2147471611" r:id="rId3"/>
    <p:sldId id="2147471617" r:id="rId4"/>
    <p:sldId id="2147471608" r:id="rId5"/>
    <p:sldId id="2147471618" r:id="rId6"/>
    <p:sldId id="2147471615" r:id="rId7"/>
    <p:sldId id="2147471613" r:id="rId8"/>
    <p:sldId id="2147471614" r:id="rId9"/>
    <p:sldId id="2147471616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AD"/>
    <a:srgbClr val="5EB3E8"/>
    <a:srgbClr val="EDEDED"/>
    <a:srgbClr val="BEEAD3"/>
    <a:srgbClr val="E7CBFF"/>
    <a:srgbClr val="FFE0D6"/>
    <a:srgbClr val="FFFFB0"/>
    <a:srgbClr val="B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A5574-A713-4B49-B985-A7AE33E56E1E}" v="240" dt="2023-08-24T20:45:38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/>
    <p:restoredTop sz="90859"/>
  </p:normalViewPr>
  <p:slideViewPr>
    <p:cSldViewPr snapToGrid="0">
      <p:cViewPr>
        <p:scale>
          <a:sx n="120" d="100"/>
          <a:sy n="120" d="100"/>
        </p:scale>
        <p:origin x="664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, Srikumar" userId="b8604b6e-9eb5-428c-b81c-02209023fc65" providerId="ADAL" clId="{E75D9E2A-4379-8542-8B74-0235B4492914}"/>
    <pc:docChg chg="undo custSel addSld delSld modSld sldOrd">
      <pc:chgData name="Natarajan, Srikumar" userId="b8604b6e-9eb5-428c-b81c-02209023fc65" providerId="ADAL" clId="{E75D9E2A-4379-8542-8B74-0235B4492914}" dt="2022-05-05T12:57:28.536" v="2386" actId="20577"/>
      <pc:docMkLst>
        <pc:docMk/>
      </pc:docMkLst>
      <pc:sldChg chg="modSp mod">
        <pc:chgData name="Natarajan, Srikumar" userId="b8604b6e-9eb5-428c-b81c-02209023fc65" providerId="ADAL" clId="{E75D9E2A-4379-8542-8B74-0235B4492914}" dt="2022-04-18T10:30:13.898" v="20" actId="20577"/>
        <pc:sldMkLst>
          <pc:docMk/>
          <pc:sldMk cId="2047698943" sldId="550143785"/>
        </pc:sldMkLst>
        <pc:spChg chg="mod">
          <ac:chgData name="Natarajan, Srikumar" userId="b8604b6e-9eb5-428c-b81c-02209023fc65" providerId="ADAL" clId="{E75D9E2A-4379-8542-8B74-0235B4492914}" dt="2022-04-18T10:30:13.898" v="20" actId="20577"/>
          <ac:spMkLst>
            <pc:docMk/>
            <pc:sldMk cId="2047698943" sldId="550143785"/>
            <ac:spMk id="8" creationId="{EA28C388-8855-4B28-B621-18867B82BB15}"/>
          </ac:spMkLst>
        </pc:spChg>
      </pc:sldChg>
      <pc:sldChg chg="del">
        <pc:chgData name="Natarajan, Srikumar" userId="b8604b6e-9eb5-428c-b81c-02209023fc65" providerId="ADAL" clId="{E75D9E2A-4379-8542-8B74-0235B4492914}" dt="2022-04-20T17:14:13.788" v="2067" actId="2696"/>
        <pc:sldMkLst>
          <pc:docMk/>
          <pc:sldMk cId="161892522" sldId="2145705717"/>
        </pc:sldMkLst>
      </pc:sldChg>
      <pc:sldChg chg="modSp add mod ord">
        <pc:chgData name="Natarajan, Srikumar" userId="b8604b6e-9eb5-428c-b81c-02209023fc65" providerId="ADAL" clId="{E75D9E2A-4379-8542-8B74-0235B4492914}" dt="2022-05-05T12:57:28.536" v="2386" actId="20577"/>
        <pc:sldMkLst>
          <pc:docMk/>
          <pc:sldMk cId="1345087162" sldId="2145705719"/>
        </pc:sldMkLst>
        <pc:spChg chg="mod">
          <ac:chgData name="Natarajan, Srikumar" userId="b8604b6e-9eb5-428c-b81c-02209023fc65" providerId="ADAL" clId="{E75D9E2A-4379-8542-8B74-0235B4492914}" dt="2022-04-18T14:20:19.829" v="1288" actId="20577"/>
          <ac:spMkLst>
            <pc:docMk/>
            <pc:sldMk cId="1345087162" sldId="2145705719"/>
            <ac:spMk id="5" creationId="{00000000-0000-0000-0000-000000000000}"/>
          </ac:spMkLst>
        </pc:spChg>
        <pc:spChg chg="mod">
          <ac:chgData name="Natarajan, Srikumar" userId="b8604b6e-9eb5-428c-b81c-02209023fc65" providerId="ADAL" clId="{E75D9E2A-4379-8542-8B74-0235B4492914}" dt="2022-04-18T13:46:21.491" v="913" actId="20577"/>
          <ac:spMkLst>
            <pc:docMk/>
            <pc:sldMk cId="1345087162" sldId="2145705719"/>
            <ac:spMk id="9" creationId="{7F74552C-BAB2-EA47-863D-79F5D2688356}"/>
          </ac:spMkLst>
        </pc:spChg>
        <pc:graphicFrameChg chg="mod modGraphic">
          <ac:chgData name="Natarajan, Srikumar" userId="b8604b6e-9eb5-428c-b81c-02209023fc65" providerId="ADAL" clId="{E75D9E2A-4379-8542-8B74-0235B4492914}" dt="2022-05-05T12:57:28.536" v="2386" actId="20577"/>
          <ac:graphicFrameMkLst>
            <pc:docMk/>
            <pc:sldMk cId="1345087162" sldId="2145705719"/>
            <ac:graphicFrameMk id="3" creationId="{A732037F-97AC-9743-806B-C36403385174}"/>
          </ac:graphicFrameMkLst>
        </pc:graphicFrameChg>
      </pc:sldChg>
      <pc:sldChg chg="add">
        <pc:chgData name="Natarajan, Srikumar" userId="b8604b6e-9eb5-428c-b81c-02209023fc65" providerId="ADAL" clId="{E75D9E2A-4379-8542-8B74-0235B4492914}" dt="2022-04-18T12:50:18.164" v="399"/>
        <pc:sldMkLst>
          <pc:docMk/>
          <pc:sldMk cId="1474231967" sldId="2145705720"/>
        </pc:sldMkLst>
      </pc:sldChg>
      <pc:sldChg chg="modSp add mod ord">
        <pc:chgData name="Natarajan, Srikumar" userId="b8604b6e-9eb5-428c-b81c-02209023fc65" providerId="ADAL" clId="{E75D9E2A-4379-8542-8B74-0235B4492914}" dt="2022-04-25T15:05:13.737" v="2131" actId="20577"/>
        <pc:sldMkLst>
          <pc:docMk/>
          <pc:sldMk cId="1407234893" sldId="2145705721"/>
        </pc:sldMkLst>
        <pc:spChg chg="mod">
          <ac:chgData name="Natarajan, Srikumar" userId="b8604b6e-9eb5-428c-b81c-02209023fc65" providerId="ADAL" clId="{E75D9E2A-4379-8542-8B74-0235B4492914}" dt="2022-04-25T15:05:13.737" v="2131" actId="20577"/>
          <ac:spMkLst>
            <pc:docMk/>
            <pc:sldMk cId="1407234893" sldId="2145705721"/>
            <ac:spMk id="8" creationId="{EA28C388-8855-4B28-B621-18867B82BB15}"/>
          </ac:spMkLst>
        </pc:spChg>
      </pc:sldChg>
      <pc:sldChg chg="new del">
        <pc:chgData name="Natarajan, Srikumar" userId="b8604b6e-9eb5-428c-b81c-02209023fc65" providerId="ADAL" clId="{E75D9E2A-4379-8542-8B74-0235B4492914}" dt="2022-04-25T15:05:53.045" v="2133" actId="680"/>
        <pc:sldMkLst>
          <pc:docMk/>
          <pc:sldMk cId="398929995" sldId="2145705722"/>
        </pc:sldMkLst>
      </pc:sldChg>
      <pc:sldChg chg="add del">
        <pc:chgData name="Natarajan, Srikumar" userId="b8604b6e-9eb5-428c-b81c-02209023fc65" providerId="ADAL" clId="{E75D9E2A-4379-8542-8B74-0235B4492914}" dt="2022-04-25T15:07:15.724" v="2136" actId="2696"/>
        <pc:sldMkLst>
          <pc:docMk/>
          <pc:sldMk cId="3074056797" sldId="2145705722"/>
        </pc:sldMkLst>
      </pc:sldChg>
      <pc:sldChg chg="addSp delSp modSp add mod">
        <pc:chgData name="Natarajan, Srikumar" userId="b8604b6e-9eb5-428c-b81c-02209023fc65" providerId="ADAL" clId="{E75D9E2A-4379-8542-8B74-0235B4492914}" dt="2022-04-25T15:19:43.859" v="2251" actId="1037"/>
        <pc:sldMkLst>
          <pc:docMk/>
          <pc:sldMk cId="1396791917" sldId="2145705723"/>
        </pc:sldMkLst>
        <pc:spChg chg="del mod">
          <ac:chgData name="Natarajan, Srikumar" userId="b8604b6e-9eb5-428c-b81c-02209023fc65" providerId="ADAL" clId="{E75D9E2A-4379-8542-8B74-0235B4492914}" dt="2022-04-25T15:07:39.060" v="2157" actId="478"/>
          <ac:spMkLst>
            <pc:docMk/>
            <pc:sldMk cId="1396791917" sldId="2145705723"/>
            <ac:spMk id="2" creationId="{72B766F0-27CD-9540-BA32-D7DCA7D086D1}"/>
          </ac:spMkLst>
        </pc:spChg>
        <pc:spChg chg="mod">
          <ac:chgData name="Natarajan, Srikumar" userId="b8604b6e-9eb5-428c-b81c-02209023fc65" providerId="ADAL" clId="{E75D9E2A-4379-8542-8B74-0235B4492914}" dt="2022-04-25T15:07:27.693" v="2155" actId="20577"/>
          <ac:spMkLst>
            <pc:docMk/>
            <pc:sldMk cId="1396791917" sldId="2145705723"/>
            <ac:spMk id="5" creationId="{00000000-0000-0000-0000-000000000000}"/>
          </ac:spMkLst>
        </pc:spChg>
        <pc:spChg chg="add mod">
          <ac:chgData name="Natarajan, Srikumar" userId="b8604b6e-9eb5-428c-b81c-02209023fc65" providerId="ADAL" clId="{E75D9E2A-4379-8542-8B74-0235B4492914}" dt="2022-04-25T15:19:32.862" v="2224" actId="20577"/>
          <ac:spMkLst>
            <pc:docMk/>
            <pc:sldMk cId="1396791917" sldId="2145705723"/>
            <ac:spMk id="6" creationId="{4E7C5723-9646-E107-86AB-381AC67CA9C5}"/>
          </ac:spMkLst>
        </pc:spChg>
        <pc:spChg chg="add mod">
          <ac:chgData name="Natarajan, Srikumar" userId="b8604b6e-9eb5-428c-b81c-02209023fc65" providerId="ADAL" clId="{E75D9E2A-4379-8542-8B74-0235B4492914}" dt="2022-04-25T15:19:43.859" v="2251" actId="1037"/>
          <ac:spMkLst>
            <pc:docMk/>
            <pc:sldMk cId="1396791917" sldId="2145705723"/>
            <ac:spMk id="11" creationId="{A6EA59DB-B4B5-B92C-97AB-93C63F67BFD9}"/>
          </ac:spMkLst>
        </pc:spChg>
        <pc:picChg chg="add mod">
          <ac:chgData name="Natarajan, Srikumar" userId="b8604b6e-9eb5-428c-b81c-02209023fc65" providerId="ADAL" clId="{E75D9E2A-4379-8542-8B74-0235B4492914}" dt="2022-04-25T15:08:15.480" v="2161" actId="1076"/>
          <ac:picMkLst>
            <pc:docMk/>
            <pc:sldMk cId="1396791917" sldId="2145705723"/>
            <ac:picMk id="3" creationId="{DCD22A79-3F54-DBE7-E7CC-A1B26B5B97C7}"/>
          </ac:picMkLst>
        </pc:picChg>
        <pc:picChg chg="add mod">
          <ac:chgData name="Natarajan, Srikumar" userId="b8604b6e-9eb5-428c-b81c-02209023fc65" providerId="ADAL" clId="{E75D9E2A-4379-8542-8B74-0235B4492914}" dt="2022-04-25T15:09:49.444" v="2164" actId="1076"/>
          <ac:picMkLst>
            <pc:docMk/>
            <pc:sldMk cId="1396791917" sldId="2145705723"/>
            <ac:picMk id="4" creationId="{9DCAA431-4405-0E2F-A56E-BB66C70DC3D9}"/>
          </ac:picMkLst>
        </pc:picChg>
      </pc:sldChg>
      <pc:sldChg chg="addSp delSp modSp add mod">
        <pc:chgData name="Natarajan, Srikumar" userId="b8604b6e-9eb5-428c-b81c-02209023fc65" providerId="ADAL" clId="{E75D9E2A-4379-8542-8B74-0235B4492914}" dt="2022-04-25T16:05:27.713" v="2356" actId="1076"/>
        <pc:sldMkLst>
          <pc:docMk/>
          <pc:sldMk cId="1308656894" sldId="2145705724"/>
        </pc:sldMkLst>
        <pc:spChg chg="mod">
          <ac:chgData name="Natarajan, Srikumar" userId="b8604b6e-9eb5-428c-b81c-02209023fc65" providerId="ADAL" clId="{E75D9E2A-4379-8542-8B74-0235B4492914}" dt="2022-04-25T15:20:26.063" v="2257" actId="20577"/>
          <ac:spMkLst>
            <pc:docMk/>
            <pc:sldMk cId="1308656894" sldId="2145705724"/>
            <ac:spMk id="5" creationId="{00000000-0000-0000-0000-000000000000}"/>
          </ac:spMkLst>
        </pc:spChg>
        <pc:spChg chg="add mod">
          <ac:chgData name="Natarajan, Srikumar" userId="b8604b6e-9eb5-428c-b81c-02209023fc65" providerId="ADAL" clId="{E75D9E2A-4379-8542-8B74-0235B4492914}" dt="2022-04-25T15:59:27.330" v="2312" actId="1037"/>
          <ac:spMkLst>
            <pc:docMk/>
            <pc:sldMk cId="1308656894" sldId="2145705724"/>
            <ac:spMk id="12" creationId="{E82DC6B1-7763-8A78-9B5F-6782D139717A}"/>
          </ac:spMkLst>
        </pc:spChg>
        <pc:grpChg chg="add del mod">
          <ac:chgData name="Natarajan, Srikumar" userId="b8604b6e-9eb5-428c-b81c-02209023fc65" providerId="ADAL" clId="{E75D9E2A-4379-8542-8B74-0235B4492914}" dt="2022-04-25T16:00:25.987" v="2313" actId="165"/>
          <ac:grpSpMkLst>
            <pc:docMk/>
            <pc:sldMk cId="1308656894" sldId="2145705724"/>
            <ac:grpSpMk id="11" creationId="{F967085B-4D67-E05D-5369-FFF4185CAFFA}"/>
          </ac:grpSpMkLst>
        </pc:grpChg>
        <pc:grpChg chg="add mod">
          <ac:chgData name="Natarajan, Srikumar" userId="b8604b6e-9eb5-428c-b81c-02209023fc65" providerId="ADAL" clId="{E75D9E2A-4379-8542-8B74-0235B4492914}" dt="2022-04-25T16:05:27.713" v="2356" actId="1076"/>
          <ac:grpSpMkLst>
            <pc:docMk/>
            <pc:sldMk cId="1308656894" sldId="2145705724"/>
            <ac:grpSpMk id="13" creationId="{23D07E4B-F65A-A428-994B-7FE0020B1A91}"/>
          </ac:grpSpMkLst>
        </pc:grpChg>
        <pc:picChg chg="add mod topLvl">
          <ac:chgData name="Natarajan, Srikumar" userId="b8604b6e-9eb5-428c-b81c-02209023fc65" providerId="ADAL" clId="{E75D9E2A-4379-8542-8B74-0235B4492914}" dt="2022-04-25T16:04:34.205" v="2352" actId="164"/>
          <ac:picMkLst>
            <pc:docMk/>
            <pc:sldMk cId="1308656894" sldId="2145705724"/>
            <ac:picMk id="2" creationId="{6BBBE794-0155-BC07-0CEA-AA6DD1C37FF4}"/>
          </ac:picMkLst>
        </pc:picChg>
        <pc:picChg chg="del">
          <ac:chgData name="Natarajan, Srikumar" userId="b8604b6e-9eb5-428c-b81c-02209023fc65" providerId="ADAL" clId="{E75D9E2A-4379-8542-8B74-0235B4492914}" dt="2022-04-25T15:11:56.136" v="2166" actId="478"/>
          <ac:picMkLst>
            <pc:docMk/>
            <pc:sldMk cId="1308656894" sldId="2145705724"/>
            <ac:picMk id="3" creationId="{DCD22A79-3F54-DBE7-E7CC-A1B26B5B97C7}"/>
          </ac:picMkLst>
        </pc:picChg>
        <pc:picChg chg="del">
          <ac:chgData name="Natarajan, Srikumar" userId="b8604b6e-9eb5-428c-b81c-02209023fc65" providerId="ADAL" clId="{E75D9E2A-4379-8542-8B74-0235B4492914}" dt="2022-04-25T15:11:58.857" v="2167" actId="478"/>
          <ac:picMkLst>
            <pc:docMk/>
            <pc:sldMk cId="1308656894" sldId="2145705724"/>
            <ac:picMk id="4" creationId="{9DCAA431-4405-0E2F-A56E-BB66C70DC3D9}"/>
          </ac:picMkLst>
        </pc:picChg>
        <pc:picChg chg="add mod topLvl">
          <ac:chgData name="Natarajan, Srikumar" userId="b8604b6e-9eb5-428c-b81c-02209023fc65" providerId="ADAL" clId="{E75D9E2A-4379-8542-8B74-0235B4492914}" dt="2022-04-25T16:04:34.205" v="2352" actId="164"/>
          <ac:picMkLst>
            <pc:docMk/>
            <pc:sldMk cId="1308656894" sldId="2145705724"/>
            <ac:picMk id="6" creationId="{C9057089-A17C-FD16-8BB6-0A68B8051D15}"/>
          </ac:picMkLst>
        </pc:picChg>
        <pc:picChg chg="add mod">
          <ac:chgData name="Natarajan, Srikumar" userId="b8604b6e-9eb5-428c-b81c-02209023fc65" providerId="ADAL" clId="{E75D9E2A-4379-8542-8B74-0235B4492914}" dt="2022-04-25T16:04:34.205" v="2352" actId="164"/>
          <ac:picMkLst>
            <pc:docMk/>
            <pc:sldMk cId="1308656894" sldId="2145705724"/>
            <ac:picMk id="8" creationId="{92603EAC-FBBC-661D-542F-BB59C3C14AE1}"/>
          </ac:picMkLst>
        </pc:picChg>
      </pc:sldChg>
      <pc:sldMasterChg chg="delSldLayout">
        <pc:chgData name="Natarajan, Srikumar" userId="b8604b6e-9eb5-428c-b81c-02209023fc65" providerId="ADAL" clId="{E75D9E2A-4379-8542-8B74-0235B4492914}" dt="2022-04-20T17:14:13.788" v="2067" actId="2696"/>
        <pc:sldMasterMkLst>
          <pc:docMk/>
          <pc:sldMasterMk cId="1494803470" sldId="2147483681"/>
        </pc:sldMasterMkLst>
        <pc:sldLayoutChg chg="del">
          <pc:chgData name="Natarajan, Srikumar" userId="b8604b6e-9eb5-428c-b81c-02209023fc65" providerId="ADAL" clId="{E75D9E2A-4379-8542-8B74-0235B4492914}" dt="2022-04-20T17:14:13.788" v="2067" actId="2696"/>
          <pc:sldLayoutMkLst>
            <pc:docMk/>
            <pc:sldMasterMk cId="1494803470" sldId="2147483681"/>
            <pc:sldLayoutMk cId="3061339639" sldId="2147483736"/>
          </pc:sldLayoutMkLst>
        </pc:sldLayoutChg>
      </pc:sldMasterChg>
    </pc:docChg>
  </pc:docChgLst>
  <pc:docChgLst>
    <pc:chgData name="Natarajan, Srikumar" userId="S::srikumar@netapp.com::b8604b6e-9eb5-428c-b81c-02209023fc65" providerId="AD" clId="Web-{F4344A3E-A414-A7D4-5815-26ABD6F8E7B4}"/>
    <pc:docChg chg="addSld modSld">
      <pc:chgData name="Natarajan, Srikumar" userId="S::srikumar@netapp.com::b8604b6e-9eb5-428c-b81c-02209023fc65" providerId="AD" clId="Web-{F4344A3E-A414-A7D4-5815-26ABD6F8E7B4}" dt="2022-12-14T20:46:43.790" v="37" actId="20577"/>
      <pc:docMkLst>
        <pc:docMk/>
      </pc:docMkLst>
      <pc:sldChg chg="modSp">
        <pc:chgData name="Natarajan, Srikumar" userId="S::srikumar@netapp.com::b8604b6e-9eb5-428c-b81c-02209023fc65" providerId="AD" clId="Web-{F4344A3E-A414-A7D4-5815-26ABD6F8E7B4}" dt="2022-12-14T20:45:45.085" v="14" actId="20577"/>
        <pc:sldMkLst>
          <pc:docMk/>
          <pc:sldMk cId="124746053" sldId="2145705766"/>
        </pc:sldMkLst>
        <pc:graphicFrameChg chg="modGraphic">
          <ac:chgData name="Natarajan, Srikumar" userId="S::srikumar@netapp.com::b8604b6e-9eb5-428c-b81c-02209023fc65" providerId="AD" clId="Web-{F4344A3E-A414-A7D4-5815-26ABD6F8E7B4}" dt="2022-12-14T20:45:45.085" v="14" actId="20577"/>
          <ac:graphicFrameMkLst>
            <pc:docMk/>
            <pc:sldMk cId="124746053" sldId="2145705766"/>
            <ac:graphicFrameMk id="4" creationId="{7DBA3723-8776-0C87-8B6F-D637D7A38B49}"/>
          </ac:graphicFrameMkLst>
        </pc:graphicFrameChg>
      </pc:sldChg>
      <pc:sldChg chg="modSp add replId">
        <pc:chgData name="Natarajan, Srikumar" userId="S::srikumar@netapp.com::b8604b6e-9eb5-428c-b81c-02209023fc65" providerId="AD" clId="Web-{F4344A3E-A414-A7D4-5815-26ABD6F8E7B4}" dt="2022-12-14T20:46:43.790" v="37" actId="20577"/>
        <pc:sldMkLst>
          <pc:docMk/>
          <pc:sldMk cId="3896074627" sldId="2145705768"/>
        </pc:sldMkLst>
        <pc:spChg chg="mod">
          <ac:chgData name="Natarajan, Srikumar" userId="S::srikumar@netapp.com::b8604b6e-9eb5-428c-b81c-02209023fc65" providerId="AD" clId="Web-{F4344A3E-A414-A7D4-5815-26ABD6F8E7B4}" dt="2022-12-14T20:46:43.790" v="37" actId="20577"/>
          <ac:spMkLst>
            <pc:docMk/>
            <pc:sldMk cId="3896074627" sldId="2145705768"/>
            <ac:spMk id="6" creationId="{614B437E-4980-4A5E-A40B-71E1C0A92082}"/>
          </ac:spMkLst>
        </pc:spChg>
      </pc:sldChg>
    </pc:docChg>
  </pc:docChgLst>
  <pc:docChgLst>
    <pc:chgData name="Natarajan, Srikumar" userId="b8604b6e-9eb5-428c-b81c-02209023fc65" providerId="ADAL" clId="{2CB32DE1-2BE7-0D4A-B8C9-D4A3D7FA0054}"/>
    <pc:docChg chg="undo redo custSel addSld delSld modSld sldOrd modMainMaster">
      <pc:chgData name="Natarajan, Srikumar" userId="b8604b6e-9eb5-428c-b81c-02209023fc65" providerId="ADAL" clId="{2CB32DE1-2BE7-0D4A-B8C9-D4A3D7FA0054}" dt="2022-06-21T13:06:32.934" v="5598" actId="255"/>
      <pc:docMkLst>
        <pc:docMk/>
      </pc:docMkLst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2491851760" sldId="2096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2491851760" sldId="2096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148379107" sldId="550143757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148379107" sldId="550143757"/>
            <ac:spMk id="12" creationId="{7859428D-33A9-3B43-9D91-58C8FBE715B9}"/>
          </ac:spMkLst>
        </pc:spChg>
      </pc:sldChg>
      <pc:sldChg chg="modSp mod">
        <pc:chgData name="Natarajan, Srikumar" userId="b8604b6e-9eb5-428c-b81c-02209023fc65" providerId="ADAL" clId="{2CB32DE1-2BE7-0D4A-B8C9-D4A3D7FA0054}" dt="2022-06-07T14:34:18.703" v="626" actId="20577"/>
        <pc:sldMkLst>
          <pc:docMk/>
          <pc:sldMk cId="2047698943" sldId="550143785"/>
        </pc:sldMkLst>
        <pc:spChg chg="mod">
          <ac:chgData name="Natarajan, Srikumar" userId="b8604b6e-9eb5-428c-b81c-02209023fc65" providerId="ADAL" clId="{2CB32DE1-2BE7-0D4A-B8C9-D4A3D7FA0054}" dt="2022-06-07T14:34:18.703" v="626" actId="20577"/>
          <ac:spMkLst>
            <pc:docMk/>
            <pc:sldMk cId="2047698943" sldId="550143785"/>
            <ac:spMk id="7" creationId="{5DC3413C-0F3E-C84B-8714-3BAC5F6AA6D3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2572968033" sldId="550143832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2572968033" sldId="550143832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828941111" sldId="550143833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828941111" sldId="550143833"/>
            <ac:spMk id="21" creationId="{E13CEC82-9F22-F04C-AECF-EF589408370D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284376823" sldId="550143873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284376823" sldId="550143873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776432142" sldId="550143878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776432142" sldId="550143878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297174678" sldId="550143916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297174678" sldId="550143916"/>
            <ac:spMk id="9" creationId="{3FD45F93-5BB4-9B42-A599-81615B64E44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913127886" sldId="550143920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913127886" sldId="550143920"/>
            <ac:spMk id="7" creationId="{5DC3413C-0F3E-C84B-8714-3BAC5F6AA6D3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369918979" sldId="550143927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369918979" sldId="550143927"/>
            <ac:spMk id="7" creationId="{5DC3413C-0F3E-C84B-8714-3BAC5F6AA6D3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4137173524" sldId="550143932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4137173524" sldId="550143932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725298154" sldId="550143936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725298154" sldId="550143936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889868708" sldId="550143937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889868708" sldId="550143937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341920101" sldId="550143938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341920101" sldId="550143938"/>
            <ac:spMk id="22" creationId="{13D774FC-498E-3C49-91FA-EA52A13D761C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2869726653" sldId="550143940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2869726653" sldId="550143940"/>
            <ac:spMk id="21" creationId="{E13CEC82-9F22-F04C-AECF-EF589408370D}"/>
          </ac:spMkLst>
        </pc:spChg>
      </pc:sldChg>
      <pc:sldChg chg="addSp delSp modSp add mod modAnim">
        <pc:chgData name="Natarajan, Srikumar" userId="b8604b6e-9eb5-428c-b81c-02209023fc65" providerId="ADAL" clId="{2CB32DE1-2BE7-0D4A-B8C9-D4A3D7FA0054}" dt="2022-06-15T15:09:34.635" v="4510" actId="20577"/>
        <pc:sldMkLst>
          <pc:docMk/>
          <pc:sldMk cId="4140699872" sldId="550143941"/>
        </pc:sldMkLst>
        <pc:spChg chg="mod">
          <ac:chgData name="Natarajan, Srikumar" userId="b8604b6e-9eb5-428c-b81c-02209023fc65" providerId="ADAL" clId="{2CB32DE1-2BE7-0D4A-B8C9-D4A3D7FA0054}" dt="2022-06-15T15:09:34.635" v="4510" actId="20577"/>
          <ac:spMkLst>
            <pc:docMk/>
            <pc:sldMk cId="4140699872" sldId="550143941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14:04:44.274" v="4306" actId="14100"/>
          <ac:spMkLst>
            <pc:docMk/>
            <pc:sldMk cId="4140699872" sldId="550143941"/>
            <ac:spMk id="67" creationId="{52B17E9A-32A7-844B-92CC-F7FE711120E3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81" creationId="{D31C9340-5728-AD88-21F1-D19685C9CD88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84" creationId="{DB764000-D244-8309-4B80-A0BCF9A4E8EC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85" creationId="{23A55586-0C1B-8F99-EE7B-46564C4CFCB4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86" creationId="{B559F08D-4595-A28C-ADC0-E659607EADCF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87" creationId="{D2F46222-3920-7905-807F-F1EF32C82201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4" creationId="{3F3BBB8C-858B-6364-3FFA-5922DB941BB6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5" creationId="{34DDC72A-A8FB-52EF-70E0-0E1C10E63D7D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6" creationId="{8A10443B-15F2-EC5D-E422-9860F5513F49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7" creationId="{085ABCA2-414D-16AB-C696-A0188288D3F6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8" creationId="{913C0F11-F376-F8A7-A148-58CFF2ED650A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09" creationId="{5582404C-7F6F-E457-B9B5-66F38DBB2E06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10" creationId="{73C825D6-41A5-7823-0ACD-7A2A32CF811B}"/>
          </ac:spMkLst>
        </pc:spChg>
        <pc:spChg chg="mod">
          <ac:chgData name="Natarajan, Srikumar" userId="b8604b6e-9eb5-428c-b81c-02209023fc65" providerId="ADAL" clId="{2CB32DE1-2BE7-0D4A-B8C9-D4A3D7FA0054}" dt="2022-06-14T13:38:51.382" v="4183" actId="207"/>
          <ac:spMkLst>
            <pc:docMk/>
            <pc:sldMk cId="4140699872" sldId="550143941"/>
            <ac:spMk id="111" creationId="{511E071B-AD8F-10F6-9E81-358C63B30D30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3" creationId="{B690AC2F-8BE9-1D6F-5E91-98625545FB3D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4" creationId="{B949B489-5937-BB5E-BC23-D5FE1B677C41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5" creationId="{6105151B-5FD5-9699-87AF-90A6EDE67DB8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6" creationId="{37E307D6-5467-05DE-7751-24BD1FFC2688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7" creationId="{EA7944DA-6D7B-C45D-15D3-D3064DA30BDA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8" creationId="{0B1B7D89-BA05-0CD3-8229-1701C67250E8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19" creationId="{DAB42D2A-4ED7-729A-EDFC-C4FFBB5A342F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0" creationId="{BB5787FF-7F0E-CFE3-F0EA-D7592C9E52D4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1" creationId="{89CBF0AE-DAFC-BB8E-493A-EB7B37192B90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2" creationId="{8C95C278-F797-9F91-1E84-69AA75188D34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3" creationId="{1E3ACDF0-8671-C822-2EA4-E227BB857283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4" creationId="{D25672B4-ED11-6715-1696-4C55D3A9AEEE}"/>
          </ac:spMkLst>
        </pc:spChg>
        <pc:spChg chg="mod">
          <ac:chgData name="Natarajan, Srikumar" userId="b8604b6e-9eb5-428c-b81c-02209023fc65" providerId="ADAL" clId="{2CB32DE1-2BE7-0D4A-B8C9-D4A3D7FA0054}" dt="2022-06-14T13:46:01.923" v="4212"/>
          <ac:spMkLst>
            <pc:docMk/>
            <pc:sldMk cId="4140699872" sldId="550143941"/>
            <ac:spMk id="125" creationId="{2322DAC2-AF9C-5A77-044B-B54BB79AE36A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27" creationId="{4C0FA516-681D-B648-7FB8-E16193537F50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28" creationId="{80EB0174-C36A-88E8-E8FA-BE3BF5A8F7A5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29" creationId="{684B04C1-F28A-CE1A-7353-89A4E30B9EFC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0" creationId="{1DD898FF-0BB6-6250-B5BF-640B72394976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1" creationId="{6A05C83A-B82D-2C7F-E54E-2AD43E333C00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2" creationId="{8085C17C-0878-6B25-E6FA-C2E0F0887253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3" creationId="{5D07AA1B-7962-9E59-B12F-9E7B93FAFEB2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4" creationId="{73E3B773-3AD2-CF14-85EC-55BC0A8C14FA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5" creationId="{0C17A976-463E-C2B7-92EF-3634A2DBEE12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6" creationId="{F76C24FD-CF39-165B-8FCE-61E67CECFB22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7" creationId="{FBB845FD-9CA7-00A0-4FE3-353E20F3C6C7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8" creationId="{C3741268-1B24-EE1E-90F0-D39D4855E6FC}"/>
          </ac:spMkLst>
        </pc:spChg>
        <pc:spChg chg="mod">
          <ac:chgData name="Natarajan, Srikumar" userId="b8604b6e-9eb5-428c-b81c-02209023fc65" providerId="ADAL" clId="{2CB32DE1-2BE7-0D4A-B8C9-D4A3D7FA0054}" dt="2022-06-14T13:46:19.721" v="4214"/>
          <ac:spMkLst>
            <pc:docMk/>
            <pc:sldMk cId="4140699872" sldId="550143941"/>
            <ac:spMk id="139" creationId="{8677068D-97F9-B870-9664-38E791D2C067}"/>
          </ac:spMkLst>
        </pc:spChg>
        <pc:spChg chg="add mod">
          <ac:chgData name="Natarajan, Srikumar" userId="b8604b6e-9eb5-428c-b81c-02209023fc65" providerId="ADAL" clId="{2CB32DE1-2BE7-0D4A-B8C9-D4A3D7FA0054}" dt="2022-06-14T14:04:51.668" v="4307" actId="1076"/>
          <ac:spMkLst>
            <pc:docMk/>
            <pc:sldMk cId="4140699872" sldId="550143941"/>
            <ac:spMk id="141" creationId="{C794D920-707A-A26D-5895-60571D3A25D3}"/>
          </ac:spMkLst>
        </pc:spChg>
        <pc:grpChg chg="add del mod">
          <ac:chgData name="Natarajan, Srikumar" userId="b8604b6e-9eb5-428c-b81c-02209023fc65" providerId="ADAL" clId="{2CB32DE1-2BE7-0D4A-B8C9-D4A3D7FA0054}" dt="2022-06-14T13:40:47.296" v="4187" actId="21"/>
          <ac:grpSpMkLst>
            <pc:docMk/>
            <pc:sldMk cId="4140699872" sldId="550143941"/>
            <ac:grpSpMk id="73" creationId="{549B9BCF-6F2A-8A1A-66F9-A52AB0367C9F}"/>
          </ac:grpSpMkLst>
        </pc:grpChg>
        <pc:grpChg chg="mod">
          <ac:chgData name="Natarajan, Srikumar" userId="b8604b6e-9eb5-428c-b81c-02209023fc65" providerId="ADAL" clId="{2CB32DE1-2BE7-0D4A-B8C9-D4A3D7FA0054}" dt="2022-06-14T13:37:43.116" v="4177"/>
          <ac:grpSpMkLst>
            <pc:docMk/>
            <pc:sldMk cId="4140699872" sldId="550143941"/>
            <ac:grpSpMk id="82" creationId="{B0F8D1CA-6E9C-1BE7-CA34-B5FAA872776E}"/>
          </ac:grpSpMkLst>
        </pc:grpChg>
        <pc:grpChg chg="mod">
          <ac:chgData name="Natarajan, Srikumar" userId="b8604b6e-9eb5-428c-b81c-02209023fc65" providerId="ADAL" clId="{2CB32DE1-2BE7-0D4A-B8C9-D4A3D7FA0054}" dt="2022-06-14T13:37:43.116" v="4177"/>
          <ac:grpSpMkLst>
            <pc:docMk/>
            <pc:sldMk cId="4140699872" sldId="550143941"/>
            <ac:grpSpMk id="83" creationId="{D5CC4EE4-63FD-357B-A1D1-B14E67082F07}"/>
          </ac:grpSpMkLst>
        </pc:grpChg>
        <pc:grpChg chg="add mod">
          <ac:chgData name="Natarajan, Srikumar" userId="b8604b6e-9eb5-428c-b81c-02209023fc65" providerId="ADAL" clId="{2CB32DE1-2BE7-0D4A-B8C9-D4A3D7FA0054}" dt="2022-06-14T13:46:48.967" v="4227" actId="1038"/>
          <ac:grpSpMkLst>
            <pc:docMk/>
            <pc:sldMk cId="4140699872" sldId="550143941"/>
            <ac:grpSpMk id="112" creationId="{DF63A5D9-D133-3B44-7632-FBC7523DCB18}"/>
          </ac:grpSpMkLst>
        </pc:grpChg>
        <pc:grpChg chg="add del mod">
          <ac:chgData name="Natarajan, Srikumar" userId="b8604b6e-9eb5-428c-b81c-02209023fc65" providerId="ADAL" clId="{2CB32DE1-2BE7-0D4A-B8C9-D4A3D7FA0054}" dt="2022-06-14T13:46:33.292" v="4217"/>
          <ac:grpSpMkLst>
            <pc:docMk/>
            <pc:sldMk cId="4140699872" sldId="550143941"/>
            <ac:grpSpMk id="126" creationId="{EE521AC4-7A18-70AA-0429-BCCCC9C33069}"/>
          </ac:grpSpMkLst>
        </pc:grpChg>
        <pc:picChg chg="del mod">
          <ac:chgData name="Natarajan, Srikumar" userId="b8604b6e-9eb5-428c-b81c-02209023fc65" providerId="ADAL" clId="{2CB32DE1-2BE7-0D4A-B8C9-D4A3D7FA0054}" dt="2022-06-14T13:48:36.917" v="4234" actId="478"/>
          <ac:picMkLst>
            <pc:docMk/>
            <pc:sldMk cId="4140699872" sldId="550143941"/>
            <ac:picMk id="38" creationId="{86221CF2-06DA-BB43-ABDB-D49A60589378}"/>
          </ac:picMkLst>
        </pc:picChg>
        <pc:picChg chg="add mod">
          <ac:chgData name="Natarajan, Srikumar" userId="b8604b6e-9eb5-428c-b81c-02209023fc65" providerId="ADAL" clId="{2CB32DE1-2BE7-0D4A-B8C9-D4A3D7FA0054}" dt="2022-06-14T14:04:58.974" v="4308" actId="1076"/>
          <ac:picMkLst>
            <pc:docMk/>
            <pc:sldMk cId="4140699872" sldId="550143941"/>
            <ac:picMk id="140" creationId="{C818DB30-1D21-475C-4E8A-E016DFA6CE63}"/>
          </ac:picMkLst>
        </pc:pic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178607189" sldId="550143947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178607189" sldId="550143947"/>
            <ac:spMk id="9" creationId="{3FD45F93-5BB4-9B42-A599-81615B64E44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203011121" sldId="550143954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203011121" sldId="550143954"/>
            <ac:spMk id="9" creationId="{3FD45F93-5BB4-9B42-A599-81615B64E44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347263211" sldId="550143955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347263211" sldId="550143955"/>
            <ac:spMk id="9" creationId="{3FD45F93-5BB4-9B42-A599-81615B64E447}"/>
          </ac:spMkLst>
        </pc:spChg>
      </pc:sldChg>
      <pc:sldChg chg="addSp delSp modSp add mod delAnim modAnim">
        <pc:chgData name="Natarajan, Srikumar" userId="b8604b6e-9eb5-428c-b81c-02209023fc65" providerId="ADAL" clId="{2CB32DE1-2BE7-0D4A-B8C9-D4A3D7FA0054}" dt="2022-06-15T15:34:08.071" v="5118" actId="478"/>
        <pc:sldMkLst>
          <pc:docMk/>
          <pc:sldMk cId="3042825978" sldId="550143960"/>
        </pc:sldMkLst>
        <pc:spChg chg="mod">
          <ac:chgData name="Natarajan, Srikumar" userId="b8604b6e-9eb5-428c-b81c-02209023fc65" providerId="ADAL" clId="{2CB32DE1-2BE7-0D4A-B8C9-D4A3D7FA0054}" dt="2022-06-15T15:21:45.630" v="4907" actId="20577"/>
          <ac:spMkLst>
            <pc:docMk/>
            <pc:sldMk cId="3042825978" sldId="550143960"/>
            <ac:spMk id="6" creationId="{614B437E-4980-4A5E-A40B-71E1C0A92082}"/>
          </ac:spMkLst>
        </pc:spChg>
        <pc:spChg chg="add mod">
          <ac:chgData name="Natarajan, Srikumar" userId="b8604b6e-9eb5-428c-b81c-02209023fc65" providerId="ADAL" clId="{2CB32DE1-2BE7-0D4A-B8C9-D4A3D7FA0054}" dt="2022-06-15T15:16:23.775" v="4647" actId="1076"/>
          <ac:spMkLst>
            <pc:docMk/>
            <pc:sldMk cId="3042825978" sldId="550143960"/>
            <ac:spMk id="54" creationId="{95345E31-5FAF-0A66-673E-B9690916E614}"/>
          </ac:spMkLst>
        </pc:spChg>
        <pc:spChg chg="add mod">
          <ac:chgData name="Natarajan, Srikumar" userId="b8604b6e-9eb5-428c-b81c-02209023fc65" providerId="ADAL" clId="{2CB32DE1-2BE7-0D4A-B8C9-D4A3D7FA0054}" dt="2022-06-15T15:19:25.370" v="4867" actId="20577"/>
          <ac:spMkLst>
            <pc:docMk/>
            <pc:sldMk cId="3042825978" sldId="550143960"/>
            <ac:spMk id="55" creationId="{729BA9B2-1338-3565-5CAF-AA15C97A1509}"/>
          </ac:spMkLst>
        </pc:spChg>
        <pc:spChg chg="add mod">
          <ac:chgData name="Natarajan, Srikumar" userId="b8604b6e-9eb5-428c-b81c-02209023fc65" providerId="ADAL" clId="{2CB32DE1-2BE7-0D4A-B8C9-D4A3D7FA0054}" dt="2022-06-15T15:26:33.659" v="5085" actId="164"/>
          <ac:spMkLst>
            <pc:docMk/>
            <pc:sldMk cId="3042825978" sldId="550143960"/>
            <ac:spMk id="56" creationId="{724B523B-A5CC-2388-85FB-A304A0650DB6}"/>
          </ac:spMkLst>
        </pc:spChg>
        <pc:spChg chg="add mod">
          <ac:chgData name="Natarajan, Srikumar" userId="b8604b6e-9eb5-428c-b81c-02209023fc65" providerId="ADAL" clId="{2CB32DE1-2BE7-0D4A-B8C9-D4A3D7FA0054}" dt="2022-06-15T15:26:33.659" v="5085" actId="164"/>
          <ac:spMkLst>
            <pc:docMk/>
            <pc:sldMk cId="3042825978" sldId="550143960"/>
            <ac:spMk id="57" creationId="{DB0051C3-BDB4-5D71-E8F9-868F7FE71EF2}"/>
          </ac:spMkLst>
        </pc:spChg>
        <pc:spChg chg="add mod">
          <ac:chgData name="Natarajan, Srikumar" userId="b8604b6e-9eb5-428c-b81c-02209023fc65" providerId="ADAL" clId="{2CB32DE1-2BE7-0D4A-B8C9-D4A3D7FA0054}" dt="2022-06-15T15:26:33.659" v="5085" actId="164"/>
          <ac:spMkLst>
            <pc:docMk/>
            <pc:sldMk cId="3042825978" sldId="550143960"/>
            <ac:spMk id="58" creationId="{DAE5E06B-F8D6-1FCA-F255-FD0F73C89447}"/>
          </ac:spMkLst>
        </pc:spChg>
        <pc:spChg chg="add mod">
          <ac:chgData name="Natarajan, Srikumar" userId="b8604b6e-9eb5-428c-b81c-02209023fc65" providerId="ADAL" clId="{2CB32DE1-2BE7-0D4A-B8C9-D4A3D7FA0054}" dt="2022-06-15T15:26:33.659" v="5085" actId="164"/>
          <ac:spMkLst>
            <pc:docMk/>
            <pc:sldMk cId="3042825978" sldId="550143960"/>
            <ac:spMk id="59" creationId="{33C2BAB3-73D4-EE75-BC20-A2C423EBD8C6}"/>
          </ac:spMkLst>
        </pc:spChg>
        <pc:spChg chg="mod topLvl">
          <ac:chgData name="Natarajan, Srikumar" userId="b8604b6e-9eb5-428c-b81c-02209023fc65" providerId="ADAL" clId="{2CB32DE1-2BE7-0D4A-B8C9-D4A3D7FA0054}" dt="2022-06-15T15:25:57.570" v="5083" actId="164"/>
          <ac:spMkLst>
            <pc:docMk/>
            <pc:sldMk cId="3042825978" sldId="550143960"/>
            <ac:spMk id="65" creationId="{6FA17DFF-D2EF-2349-BB9A-4FD4E62B05BE}"/>
          </ac:spMkLst>
        </pc:spChg>
        <pc:spChg chg="del mod">
          <ac:chgData name="Natarajan, Srikumar" userId="b8604b6e-9eb5-428c-b81c-02209023fc65" providerId="ADAL" clId="{2CB32DE1-2BE7-0D4A-B8C9-D4A3D7FA0054}" dt="2022-06-15T15:19:18.506" v="4863" actId="478"/>
          <ac:spMkLst>
            <pc:docMk/>
            <pc:sldMk cId="3042825978" sldId="550143960"/>
            <ac:spMk id="67" creationId="{52B17E9A-32A7-844B-92CC-F7FE711120E3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69" creationId="{951615A8-D2A0-164B-AFC9-A893EFD90C2A}"/>
          </ac:spMkLst>
        </pc:spChg>
        <pc:spChg chg="mod topLvl">
          <ac:chgData name="Natarajan, Srikumar" userId="b8604b6e-9eb5-428c-b81c-02209023fc65" providerId="ADAL" clId="{2CB32DE1-2BE7-0D4A-B8C9-D4A3D7FA0054}" dt="2022-06-15T15:31:57.976" v="5114" actId="20577"/>
          <ac:spMkLst>
            <pc:docMk/>
            <pc:sldMk cId="3042825978" sldId="550143960"/>
            <ac:spMk id="77" creationId="{01257CC3-6DF6-D64A-8874-C466F61883B4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78" creationId="{5DC9B85A-43DF-A14C-9A0E-C2395E420768}"/>
          </ac:spMkLst>
        </pc:spChg>
        <pc:spChg chg="mod topLvl">
          <ac:chgData name="Natarajan, Srikumar" userId="b8604b6e-9eb5-428c-b81c-02209023fc65" providerId="ADAL" clId="{2CB32DE1-2BE7-0D4A-B8C9-D4A3D7FA0054}" dt="2022-06-15T15:31:53.030" v="5112" actId="20577"/>
          <ac:spMkLst>
            <pc:docMk/>
            <pc:sldMk cId="3042825978" sldId="550143960"/>
            <ac:spMk id="79" creationId="{D58BEBC4-EB90-C040-A8CF-E32FB05B6579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80" creationId="{562DDAA1-F99D-944B-951B-C0C691E75453}"/>
          </ac:spMkLst>
        </pc:spChg>
        <pc:spChg chg="mod topLvl">
          <ac:chgData name="Natarajan, Srikumar" userId="b8604b6e-9eb5-428c-b81c-02209023fc65" providerId="ADAL" clId="{2CB32DE1-2BE7-0D4A-B8C9-D4A3D7FA0054}" dt="2022-06-15T15:31:49.065" v="5110" actId="20577"/>
          <ac:spMkLst>
            <pc:docMk/>
            <pc:sldMk cId="3042825978" sldId="550143960"/>
            <ac:spMk id="81" creationId="{E3E2D960-8354-B242-89EC-1776BC8EE87B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82" creationId="{FA5B7F7A-5C13-BA4B-8E7C-1334C4139AD5}"/>
          </ac:spMkLst>
        </pc:spChg>
        <pc:spChg chg="mod topLvl">
          <ac:chgData name="Natarajan, Srikumar" userId="b8604b6e-9eb5-428c-b81c-02209023fc65" providerId="ADAL" clId="{2CB32DE1-2BE7-0D4A-B8C9-D4A3D7FA0054}" dt="2022-06-15T15:31:44.993" v="5108" actId="20577"/>
          <ac:spMkLst>
            <pc:docMk/>
            <pc:sldMk cId="3042825978" sldId="550143960"/>
            <ac:spMk id="87" creationId="{672DE140-CA25-BA43-BA93-AEA376233E95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88" creationId="{A4E627C3-BBE1-BB44-9E99-054F65C914B4}"/>
          </ac:spMkLst>
        </pc:spChg>
        <pc:spChg chg="mod topLvl">
          <ac:chgData name="Natarajan, Srikumar" userId="b8604b6e-9eb5-428c-b81c-02209023fc65" providerId="ADAL" clId="{2CB32DE1-2BE7-0D4A-B8C9-D4A3D7FA0054}" dt="2022-06-15T15:31:41.280" v="5106" actId="20577"/>
          <ac:spMkLst>
            <pc:docMk/>
            <pc:sldMk cId="3042825978" sldId="550143960"/>
            <ac:spMk id="89" creationId="{690620AE-708B-B54E-A3AD-449403DF1387}"/>
          </ac:spMkLst>
        </pc:spChg>
        <pc:spChg chg="mod topLvl">
          <ac:chgData name="Natarajan, Srikumar" userId="b8604b6e-9eb5-428c-b81c-02209023fc65" providerId="ADAL" clId="{2CB32DE1-2BE7-0D4A-B8C9-D4A3D7FA0054}" dt="2022-06-15T15:30:23.160" v="5101" actId="164"/>
          <ac:spMkLst>
            <pc:docMk/>
            <pc:sldMk cId="3042825978" sldId="550143960"/>
            <ac:spMk id="90" creationId="{334E38F6-859A-5147-9E30-45E0D20BE145}"/>
          </ac:spMkLst>
        </pc:spChg>
        <pc:spChg chg="mod">
          <ac:chgData name="Natarajan, Srikumar" userId="b8604b6e-9eb5-428c-b81c-02209023fc65" providerId="ADAL" clId="{2CB32DE1-2BE7-0D4A-B8C9-D4A3D7FA0054}" dt="2022-06-15T15:31:36.825" v="5104" actId="20577"/>
          <ac:spMkLst>
            <pc:docMk/>
            <pc:sldMk cId="3042825978" sldId="550143960"/>
            <ac:spMk id="91" creationId="{FC017447-60FF-BD42-B566-54FB159CB5E6}"/>
          </ac:spMkLst>
        </pc:spChg>
        <pc:spChg chg="mod">
          <ac:chgData name="Natarajan, Srikumar" userId="b8604b6e-9eb5-428c-b81c-02209023fc65" providerId="ADAL" clId="{2CB32DE1-2BE7-0D4A-B8C9-D4A3D7FA0054}" dt="2022-06-15T15:25:41.480" v="5082" actId="165"/>
          <ac:spMkLst>
            <pc:docMk/>
            <pc:sldMk cId="3042825978" sldId="550143960"/>
            <ac:spMk id="92" creationId="{E27ABC27-8BD9-014A-A3DE-5E6B0887BEE7}"/>
          </ac:spMkLst>
        </pc:spChg>
        <pc:spChg chg="mod">
          <ac:chgData name="Natarajan, Srikumar" userId="b8604b6e-9eb5-428c-b81c-02209023fc65" providerId="ADAL" clId="{2CB32DE1-2BE7-0D4A-B8C9-D4A3D7FA0054}" dt="2022-06-15T15:25:57.570" v="5083" actId="164"/>
          <ac:spMkLst>
            <pc:docMk/>
            <pc:sldMk cId="3042825978" sldId="550143960"/>
            <ac:spMk id="93" creationId="{635FAE1B-9293-F24E-8E6B-6AC28D8932ED}"/>
          </ac:spMkLst>
        </pc:spChg>
        <pc:spChg chg="mod topLvl">
          <ac:chgData name="Natarajan, Srikumar" userId="b8604b6e-9eb5-428c-b81c-02209023fc65" providerId="ADAL" clId="{2CB32DE1-2BE7-0D4A-B8C9-D4A3D7FA0054}" dt="2022-06-15T15:29:13.844" v="5097" actId="164"/>
          <ac:spMkLst>
            <pc:docMk/>
            <pc:sldMk cId="3042825978" sldId="550143960"/>
            <ac:spMk id="95" creationId="{14FA231F-9F00-A949-B792-C93ADD3AA249}"/>
          </ac:spMkLst>
        </pc:spChg>
        <pc:spChg chg="mod topLvl">
          <ac:chgData name="Natarajan, Srikumar" userId="b8604b6e-9eb5-428c-b81c-02209023fc65" providerId="ADAL" clId="{2CB32DE1-2BE7-0D4A-B8C9-D4A3D7FA0054}" dt="2022-06-15T15:29:13.844" v="5097" actId="164"/>
          <ac:spMkLst>
            <pc:docMk/>
            <pc:sldMk cId="3042825978" sldId="550143960"/>
            <ac:spMk id="96" creationId="{02B7577D-9F17-EC48-9576-0F0442911796}"/>
          </ac:spMkLst>
        </pc:spChg>
        <pc:grpChg chg="del">
          <ac:chgData name="Natarajan, Srikumar" userId="b8604b6e-9eb5-428c-b81c-02209023fc65" providerId="ADAL" clId="{2CB32DE1-2BE7-0D4A-B8C9-D4A3D7FA0054}" dt="2022-06-15T15:27:03.513" v="5090" actId="165"/>
          <ac:grpSpMkLst>
            <pc:docMk/>
            <pc:sldMk cId="3042825978" sldId="550143960"/>
            <ac:grpSpMk id="3" creationId="{0748E2CB-2BFA-474D-933A-A734EABD7FF6}"/>
          </ac:grpSpMkLst>
        </pc:grpChg>
        <pc:grpChg chg="del">
          <ac:chgData name="Natarajan, Srikumar" userId="b8604b6e-9eb5-428c-b81c-02209023fc65" providerId="ADAL" clId="{2CB32DE1-2BE7-0D4A-B8C9-D4A3D7FA0054}" dt="2022-06-15T15:25:41.480" v="5082" actId="165"/>
          <ac:grpSpMkLst>
            <pc:docMk/>
            <pc:sldMk cId="3042825978" sldId="550143960"/>
            <ac:grpSpMk id="4" creationId="{DC06FAA8-84C9-9544-AD8F-8C2DA0D0947A}"/>
          </ac:grpSpMkLst>
        </pc:grpChg>
        <pc:grpChg chg="add mod">
          <ac:chgData name="Natarajan, Srikumar" userId="b8604b6e-9eb5-428c-b81c-02209023fc65" providerId="ADAL" clId="{2CB32DE1-2BE7-0D4A-B8C9-D4A3D7FA0054}" dt="2022-06-15T15:25:57.570" v="5083" actId="164"/>
          <ac:grpSpMkLst>
            <pc:docMk/>
            <pc:sldMk cId="3042825978" sldId="550143960"/>
            <ac:grpSpMk id="5" creationId="{41EF4A1B-F289-C9D8-8181-4FE2258C81C5}"/>
          </ac:grpSpMkLst>
        </pc:grpChg>
        <pc:grpChg chg="add del mod">
          <ac:chgData name="Natarajan, Srikumar" userId="b8604b6e-9eb5-428c-b81c-02209023fc65" providerId="ADAL" clId="{2CB32DE1-2BE7-0D4A-B8C9-D4A3D7FA0054}" dt="2022-06-15T15:34:08.071" v="5118" actId="478"/>
          <ac:grpSpMkLst>
            <pc:docMk/>
            <pc:sldMk cId="3042825978" sldId="550143960"/>
            <ac:grpSpMk id="9" creationId="{1EAFF052-2975-0B6D-A83B-9BCF3D532D48}"/>
          </ac:grpSpMkLst>
        </pc:grpChg>
        <pc:grpChg chg="add mod">
          <ac:chgData name="Natarajan, Srikumar" userId="b8604b6e-9eb5-428c-b81c-02209023fc65" providerId="ADAL" clId="{2CB32DE1-2BE7-0D4A-B8C9-D4A3D7FA0054}" dt="2022-06-15T15:27:15.145" v="5091" actId="164"/>
          <ac:grpSpMkLst>
            <pc:docMk/>
            <pc:sldMk cId="3042825978" sldId="550143960"/>
            <ac:grpSpMk id="22" creationId="{4E867ACA-BD2D-76B2-B63A-F167D9C7C7EE}"/>
          </ac:grpSpMkLst>
        </pc:grpChg>
        <pc:grpChg chg="add del mod">
          <ac:chgData name="Natarajan, Srikumar" userId="b8604b6e-9eb5-428c-b81c-02209023fc65" providerId="ADAL" clId="{2CB32DE1-2BE7-0D4A-B8C9-D4A3D7FA0054}" dt="2022-06-15T15:34:03.212" v="5117" actId="478"/>
          <ac:grpSpMkLst>
            <pc:docMk/>
            <pc:sldMk cId="3042825978" sldId="550143960"/>
            <ac:grpSpMk id="38" creationId="{7264DA9B-2BE2-4F1D-9E77-BA1DCDEC920C}"/>
          </ac:grpSpMkLst>
        </pc:grpChg>
        <pc:grpChg chg="add mod">
          <ac:chgData name="Natarajan, Srikumar" userId="b8604b6e-9eb5-428c-b81c-02209023fc65" providerId="ADAL" clId="{2CB32DE1-2BE7-0D4A-B8C9-D4A3D7FA0054}" dt="2022-06-15T15:30:23.160" v="5101" actId="164"/>
          <ac:grpSpMkLst>
            <pc:docMk/>
            <pc:sldMk cId="3042825978" sldId="550143960"/>
            <ac:grpSpMk id="39" creationId="{DB6258AA-B334-DEB6-FD63-214B2C3A18C4}"/>
          </ac:grpSpMkLst>
        </pc:grpChg>
        <pc:grpChg chg="mod topLvl">
          <ac:chgData name="Natarajan, Srikumar" userId="b8604b6e-9eb5-428c-b81c-02209023fc65" providerId="ADAL" clId="{2CB32DE1-2BE7-0D4A-B8C9-D4A3D7FA0054}" dt="2022-06-15T15:30:23.160" v="5101" actId="164"/>
          <ac:grpSpMkLst>
            <pc:docMk/>
            <pc:sldMk cId="3042825978" sldId="550143960"/>
            <ac:grpSpMk id="83" creationId="{4277DBD7-A60B-6444-93A5-1B7A5D52AFF8}"/>
          </ac:grpSpMkLst>
        </pc:gr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818059455" sldId="550143964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818059455" sldId="550143964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403016874" sldId="550143965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403016874" sldId="550143965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30709545" sldId="550143966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30709545" sldId="550143966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4101207617" sldId="550143967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4101207617" sldId="550143967"/>
            <ac:spMk id="21" creationId="{E13CEC82-9F22-F04C-AECF-EF589408370D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2696183360" sldId="550143968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2696183360" sldId="550143968"/>
            <ac:spMk id="11" creationId="{C8F89548-2530-AD48-B272-15359936CFC7}"/>
          </ac:spMkLst>
        </pc:spChg>
      </pc:sldChg>
      <pc:sldChg chg="modSp mod">
        <pc:chgData name="Natarajan, Srikumar" userId="b8604b6e-9eb5-428c-b81c-02209023fc65" providerId="ADAL" clId="{2CB32DE1-2BE7-0D4A-B8C9-D4A3D7FA0054}" dt="2022-06-07T14:35:10.056" v="632" actId="313"/>
        <pc:sldMkLst>
          <pc:docMk/>
          <pc:sldMk cId="1498165269" sldId="550143969"/>
        </pc:sldMkLst>
        <pc:spChg chg="mod">
          <ac:chgData name="Natarajan, Srikumar" userId="b8604b6e-9eb5-428c-b81c-02209023fc65" providerId="ADAL" clId="{2CB32DE1-2BE7-0D4A-B8C9-D4A3D7FA0054}" dt="2022-06-07T14:35:10.056" v="632" actId="313"/>
          <ac:spMkLst>
            <pc:docMk/>
            <pc:sldMk cId="1498165269" sldId="550143969"/>
            <ac:spMk id="9" creationId="{7F74552C-BAB2-EA47-863D-79F5D2688356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1902326030" sldId="550143970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902326030" sldId="550143970"/>
            <ac:spMk id="9" creationId="{7F74552C-BAB2-EA47-863D-79F5D2688356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818598530" sldId="550143971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818598530" sldId="550143971"/>
            <ac:spMk id="9" creationId="{7F74552C-BAB2-EA47-863D-79F5D2688356}"/>
          </ac:spMkLst>
        </pc:spChg>
      </pc:sldChg>
      <pc:sldChg chg="modSp">
        <pc:chgData name="Natarajan, Srikumar" userId="b8604b6e-9eb5-428c-b81c-02209023fc65" providerId="ADAL" clId="{2CB32DE1-2BE7-0D4A-B8C9-D4A3D7FA0054}" dt="2022-06-07T14:35:07.235" v="631"/>
        <pc:sldMkLst>
          <pc:docMk/>
          <pc:sldMk cId="3925044090" sldId="550143973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3925044090" sldId="550143973"/>
            <ac:spMk id="9" creationId="{7F74552C-BAB2-EA47-863D-79F5D2688356}"/>
          </ac:spMkLst>
        </pc:spChg>
      </pc:sldChg>
      <pc:sldChg chg="modSp mod">
        <pc:chgData name="Natarajan, Srikumar" userId="b8604b6e-9eb5-428c-b81c-02209023fc65" providerId="ADAL" clId="{2CB32DE1-2BE7-0D4A-B8C9-D4A3D7FA0054}" dt="2022-06-07T14:34:37.399" v="630" actId="20577"/>
        <pc:sldMkLst>
          <pc:docMk/>
          <pc:sldMk cId="1361945534" sldId="2145705718"/>
        </pc:sldMkLst>
        <pc:spChg chg="mod">
          <ac:chgData name="Natarajan, Srikumar" userId="b8604b6e-9eb5-428c-b81c-02209023fc65" providerId="ADAL" clId="{2CB32DE1-2BE7-0D4A-B8C9-D4A3D7FA0054}" dt="2022-06-07T14:34:37.399" v="630" actId="20577"/>
          <ac:spMkLst>
            <pc:docMk/>
            <pc:sldMk cId="1361945534" sldId="2145705718"/>
            <ac:spMk id="9" creationId="{7F74552C-BAB2-EA47-863D-79F5D2688356}"/>
          </ac:spMkLst>
        </pc:spChg>
      </pc:sldChg>
      <pc:sldChg chg="modSp mod ord">
        <pc:chgData name="Natarajan, Srikumar" userId="b8604b6e-9eb5-428c-b81c-02209023fc65" providerId="ADAL" clId="{2CB32DE1-2BE7-0D4A-B8C9-D4A3D7FA0054}" dt="2022-06-13T22:34:55.547" v="1064" actId="20578"/>
        <pc:sldMkLst>
          <pc:docMk/>
          <pc:sldMk cId="1474231967" sldId="2145705720"/>
        </pc:sldMkLst>
        <pc:spChg chg="mod">
          <ac:chgData name="Natarajan, Srikumar" userId="b8604b6e-9eb5-428c-b81c-02209023fc65" providerId="ADAL" clId="{2CB32DE1-2BE7-0D4A-B8C9-D4A3D7FA0054}" dt="2022-06-07T14:34:30.357" v="628" actId="20577"/>
          <ac:spMkLst>
            <pc:docMk/>
            <pc:sldMk cId="1474231967" sldId="2145705720"/>
            <ac:spMk id="5" creationId="{7B784043-CBAF-1B41-9136-D92438D8D2FF}"/>
          </ac:spMkLst>
        </pc:spChg>
        <pc:spChg chg="mod">
          <ac:chgData name="Natarajan, Srikumar" userId="b8604b6e-9eb5-428c-b81c-02209023fc65" providerId="ADAL" clId="{2CB32DE1-2BE7-0D4A-B8C9-D4A3D7FA0054}" dt="2022-06-13T22:30:26.017" v="996" actId="20577"/>
          <ac:spMkLst>
            <pc:docMk/>
            <pc:sldMk cId="1474231967" sldId="2145705720"/>
            <ac:spMk id="8" creationId="{EA28C388-8855-4B28-B621-18867B82BB15}"/>
          </ac:spMkLst>
        </pc:spChg>
      </pc:sldChg>
      <pc:sldChg chg="modSp del">
        <pc:chgData name="Natarajan, Srikumar" userId="b8604b6e-9eb5-428c-b81c-02209023fc65" providerId="ADAL" clId="{2CB32DE1-2BE7-0D4A-B8C9-D4A3D7FA0054}" dt="2022-06-14T15:24:11.947" v="4494" actId="2696"/>
        <pc:sldMkLst>
          <pc:docMk/>
          <pc:sldMk cId="1407234893" sldId="2145705721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407234893" sldId="2145705721"/>
            <ac:spMk id="5" creationId="{7B784043-CBAF-1B41-9136-D92438D8D2FF}"/>
          </ac:spMkLst>
        </pc:spChg>
      </pc:sldChg>
      <pc:sldChg chg="add">
        <pc:chgData name="Natarajan, Srikumar" userId="b8604b6e-9eb5-428c-b81c-02209023fc65" providerId="ADAL" clId="{2CB32DE1-2BE7-0D4A-B8C9-D4A3D7FA0054}" dt="2022-06-14T15:24:35.634" v="4495"/>
        <pc:sldMkLst>
          <pc:docMk/>
          <pc:sldMk cId="1616254394" sldId="2145705721"/>
        </pc:sldMkLst>
      </pc:sldChg>
      <pc:sldChg chg="modSp del">
        <pc:chgData name="Natarajan, Srikumar" userId="b8604b6e-9eb5-428c-b81c-02209023fc65" providerId="ADAL" clId="{2CB32DE1-2BE7-0D4A-B8C9-D4A3D7FA0054}" dt="2022-06-14T15:24:11.947" v="4494" actId="2696"/>
        <pc:sldMkLst>
          <pc:docMk/>
          <pc:sldMk cId="1396791917" sldId="2145705723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396791917" sldId="2145705723"/>
            <ac:spMk id="9" creationId="{3FD45F93-5BB4-9B42-A599-81615B64E447}"/>
          </ac:spMkLst>
        </pc:spChg>
      </pc:sldChg>
      <pc:sldChg chg="add">
        <pc:chgData name="Natarajan, Srikumar" userId="b8604b6e-9eb5-428c-b81c-02209023fc65" providerId="ADAL" clId="{2CB32DE1-2BE7-0D4A-B8C9-D4A3D7FA0054}" dt="2022-06-14T15:24:35.634" v="4495"/>
        <pc:sldMkLst>
          <pc:docMk/>
          <pc:sldMk cId="3886571535" sldId="2145705723"/>
        </pc:sldMkLst>
      </pc:sldChg>
      <pc:sldChg chg="modSp del">
        <pc:chgData name="Natarajan, Srikumar" userId="b8604b6e-9eb5-428c-b81c-02209023fc65" providerId="ADAL" clId="{2CB32DE1-2BE7-0D4A-B8C9-D4A3D7FA0054}" dt="2022-06-14T15:24:11.947" v="4494" actId="2696"/>
        <pc:sldMkLst>
          <pc:docMk/>
          <pc:sldMk cId="1308656894" sldId="2145705724"/>
        </pc:sld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k cId="1308656894" sldId="2145705724"/>
            <ac:spMk id="9" creationId="{3FD45F93-5BB4-9B42-A599-81615B64E447}"/>
          </ac:spMkLst>
        </pc:spChg>
      </pc:sldChg>
      <pc:sldChg chg="add">
        <pc:chgData name="Natarajan, Srikumar" userId="b8604b6e-9eb5-428c-b81c-02209023fc65" providerId="ADAL" clId="{2CB32DE1-2BE7-0D4A-B8C9-D4A3D7FA0054}" dt="2022-06-14T15:24:35.634" v="4495"/>
        <pc:sldMkLst>
          <pc:docMk/>
          <pc:sldMk cId="3350370077" sldId="2145705724"/>
        </pc:sldMkLst>
      </pc:sldChg>
      <pc:sldChg chg="modSp add mod">
        <pc:chgData name="Natarajan, Srikumar" userId="b8604b6e-9eb5-428c-b81c-02209023fc65" providerId="ADAL" clId="{2CB32DE1-2BE7-0D4A-B8C9-D4A3D7FA0054}" dt="2022-06-21T13:06:32.934" v="5598" actId="255"/>
        <pc:sldMkLst>
          <pc:docMk/>
          <pc:sldMk cId="2898437942" sldId="2145705730"/>
        </pc:sldMkLst>
        <pc:spChg chg="mod">
          <ac:chgData name="Natarajan, Srikumar" userId="b8604b6e-9eb5-428c-b81c-02209023fc65" providerId="ADAL" clId="{2CB32DE1-2BE7-0D4A-B8C9-D4A3D7FA0054}" dt="2022-06-07T14:35:37.813" v="634" actId="20577"/>
          <ac:spMkLst>
            <pc:docMk/>
            <pc:sldMk cId="2898437942" sldId="2145705730"/>
            <ac:spMk id="4" creationId="{A736C2B2-B218-5466-EAC6-329BF616F14B}"/>
          </ac:spMkLst>
        </pc:spChg>
        <pc:graphicFrameChg chg="mod modGraphic">
          <ac:chgData name="Natarajan, Srikumar" userId="b8604b6e-9eb5-428c-b81c-02209023fc65" providerId="ADAL" clId="{2CB32DE1-2BE7-0D4A-B8C9-D4A3D7FA0054}" dt="2022-06-21T13:06:32.934" v="5598" actId="255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new">
        <pc:chgData name="Natarajan, Srikumar" userId="b8604b6e-9eb5-428c-b81c-02209023fc65" providerId="ADAL" clId="{2CB32DE1-2BE7-0D4A-B8C9-D4A3D7FA0054}" dt="2022-06-13T22:30:16.528" v="978" actId="680"/>
        <pc:sldMkLst>
          <pc:docMk/>
          <pc:sldMk cId="2786796500" sldId="2145705731"/>
        </pc:sldMkLst>
      </pc:sldChg>
      <pc:sldChg chg="modSp add mod">
        <pc:chgData name="Natarajan, Srikumar" userId="b8604b6e-9eb5-428c-b81c-02209023fc65" providerId="ADAL" clId="{2CB32DE1-2BE7-0D4A-B8C9-D4A3D7FA0054}" dt="2022-06-13T22:30:42.802" v="1007" actId="20577"/>
        <pc:sldMkLst>
          <pc:docMk/>
          <pc:sldMk cId="2339736621" sldId="2145705732"/>
        </pc:sldMkLst>
        <pc:spChg chg="mod">
          <ac:chgData name="Natarajan, Srikumar" userId="b8604b6e-9eb5-428c-b81c-02209023fc65" providerId="ADAL" clId="{2CB32DE1-2BE7-0D4A-B8C9-D4A3D7FA0054}" dt="2022-06-13T22:30:42.802" v="1007" actId="20577"/>
          <ac:spMkLst>
            <pc:docMk/>
            <pc:sldMk cId="2339736621" sldId="2145705732"/>
            <ac:spMk id="8" creationId="{EA28C388-8855-4B28-B621-18867B82BB15}"/>
          </ac:spMkLst>
        </pc:spChg>
      </pc:sldChg>
      <pc:sldChg chg="modSp add mod">
        <pc:chgData name="Natarajan, Srikumar" userId="b8604b6e-9eb5-428c-b81c-02209023fc65" providerId="ADAL" clId="{2CB32DE1-2BE7-0D4A-B8C9-D4A3D7FA0054}" dt="2022-06-13T22:31:01.405" v="1029" actId="20577"/>
        <pc:sldMkLst>
          <pc:docMk/>
          <pc:sldMk cId="3915818387" sldId="2145705733"/>
        </pc:sldMkLst>
        <pc:spChg chg="mod">
          <ac:chgData name="Natarajan, Srikumar" userId="b8604b6e-9eb5-428c-b81c-02209023fc65" providerId="ADAL" clId="{2CB32DE1-2BE7-0D4A-B8C9-D4A3D7FA0054}" dt="2022-06-13T22:31:01.405" v="1029" actId="20577"/>
          <ac:spMkLst>
            <pc:docMk/>
            <pc:sldMk cId="3915818387" sldId="2145705733"/>
            <ac:spMk id="8" creationId="{EA28C388-8855-4B28-B621-18867B82BB15}"/>
          </ac:spMkLst>
        </pc:spChg>
      </pc:sldChg>
      <pc:sldChg chg="modSp add mod">
        <pc:chgData name="Natarajan, Srikumar" userId="b8604b6e-9eb5-428c-b81c-02209023fc65" providerId="ADAL" clId="{2CB32DE1-2BE7-0D4A-B8C9-D4A3D7FA0054}" dt="2022-06-13T22:31:19.874" v="1033" actId="20577"/>
        <pc:sldMkLst>
          <pc:docMk/>
          <pc:sldMk cId="1339691454" sldId="2145705734"/>
        </pc:sldMkLst>
        <pc:spChg chg="mod">
          <ac:chgData name="Natarajan, Srikumar" userId="b8604b6e-9eb5-428c-b81c-02209023fc65" providerId="ADAL" clId="{2CB32DE1-2BE7-0D4A-B8C9-D4A3D7FA0054}" dt="2022-06-13T22:31:19.874" v="1033" actId="20577"/>
          <ac:spMkLst>
            <pc:docMk/>
            <pc:sldMk cId="1339691454" sldId="2145705734"/>
            <ac:spMk id="8" creationId="{EA28C388-8855-4B28-B621-18867B82BB15}"/>
          </ac:spMkLst>
        </pc:spChg>
      </pc:sldChg>
      <pc:sldChg chg="modSp add mod">
        <pc:chgData name="Natarajan, Srikumar" userId="b8604b6e-9eb5-428c-b81c-02209023fc65" providerId="ADAL" clId="{2CB32DE1-2BE7-0D4A-B8C9-D4A3D7FA0054}" dt="2022-06-13T22:31:38.574" v="1039" actId="20577"/>
        <pc:sldMkLst>
          <pc:docMk/>
          <pc:sldMk cId="556110046" sldId="2145705735"/>
        </pc:sldMkLst>
        <pc:spChg chg="mod">
          <ac:chgData name="Natarajan, Srikumar" userId="b8604b6e-9eb5-428c-b81c-02209023fc65" providerId="ADAL" clId="{2CB32DE1-2BE7-0D4A-B8C9-D4A3D7FA0054}" dt="2022-06-13T22:31:38.574" v="1039" actId="20577"/>
          <ac:spMkLst>
            <pc:docMk/>
            <pc:sldMk cId="556110046" sldId="2145705735"/>
            <ac:spMk id="8" creationId="{EA28C388-8855-4B28-B621-18867B82BB15}"/>
          </ac:spMkLst>
        </pc:spChg>
      </pc:sldChg>
      <pc:sldChg chg="modSp add mod">
        <pc:chgData name="Natarajan, Srikumar" userId="b8604b6e-9eb5-428c-b81c-02209023fc65" providerId="ADAL" clId="{2CB32DE1-2BE7-0D4A-B8C9-D4A3D7FA0054}" dt="2022-06-13T22:31:50.337" v="1058" actId="20577"/>
        <pc:sldMkLst>
          <pc:docMk/>
          <pc:sldMk cId="4195259485" sldId="2145705736"/>
        </pc:sldMkLst>
        <pc:spChg chg="mod">
          <ac:chgData name="Natarajan, Srikumar" userId="b8604b6e-9eb5-428c-b81c-02209023fc65" providerId="ADAL" clId="{2CB32DE1-2BE7-0D4A-B8C9-D4A3D7FA0054}" dt="2022-06-13T22:31:50.337" v="1058" actId="20577"/>
          <ac:spMkLst>
            <pc:docMk/>
            <pc:sldMk cId="4195259485" sldId="2145705736"/>
            <ac:spMk id="8" creationId="{EA28C388-8855-4B28-B621-18867B82BB15}"/>
          </ac:spMkLst>
        </pc:spChg>
      </pc:sldChg>
      <pc:sldChg chg="addSp delSp modSp add mod ord modAnim">
        <pc:chgData name="Natarajan, Srikumar" userId="b8604b6e-9eb5-428c-b81c-02209023fc65" providerId="ADAL" clId="{2CB32DE1-2BE7-0D4A-B8C9-D4A3D7FA0054}" dt="2022-06-13T22:50:12.998" v="1426"/>
        <pc:sldMkLst>
          <pc:docMk/>
          <pc:sldMk cId="2128453607" sldId="2145705737"/>
        </pc:sldMkLst>
        <pc:spChg chg="mod topLvl">
          <ac:chgData name="Natarajan, Srikumar" userId="b8604b6e-9eb5-428c-b81c-02209023fc65" providerId="ADAL" clId="{2CB32DE1-2BE7-0D4A-B8C9-D4A3D7FA0054}" dt="2022-06-13T22:40:20.795" v="1187" actId="164"/>
          <ac:spMkLst>
            <pc:docMk/>
            <pc:sldMk cId="2128453607" sldId="2145705737"/>
            <ac:spMk id="2" creationId="{56F1942D-EFE8-C34F-BA5E-3FCA6BE8C0AC}"/>
          </ac:spMkLst>
        </pc:spChg>
        <pc:spChg chg="mod">
          <ac:chgData name="Natarajan, Srikumar" userId="b8604b6e-9eb5-428c-b81c-02209023fc65" providerId="ADAL" clId="{2CB32DE1-2BE7-0D4A-B8C9-D4A3D7FA0054}" dt="2022-06-13T22:35:29.195" v="1145" actId="20577"/>
          <ac:spMkLst>
            <pc:docMk/>
            <pc:sldMk cId="2128453607" sldId="2145705737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8" creationId="{75BA9BD5-C9CD-A147-AD72-D66F30ED7260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10" creationId="{CBC33899-26E0-0C4E-B75A-DED0B38E002C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12" creationId="{A5C94BF1-56CD-8F45-8D4E-BF35CB1911F6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13" creationId="{F88D96A5-1937-D24B-8713-9605D4F6F90D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14" creationId="{FBD8B34D-56F7-BC46-B3BD-3B7F2DD6DA88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15" creationId="{92E3C29A-A456-404D-A86F-D3E604ABA324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26" creationId="{0E84A2D5-08E2-3B49-BD72-11BEDFA6CBD9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27" creationId="{BD351F68-F268-B940-AAFC-126560A29A02}"/>
          </ac:spMkLst>
        </pc:spChg>
        <pc:spChg chg="mod">
          <ac:chgData name="Natarajan, Srikumar" userId="b8604b6e-9eb5-428c-b81c-02209023fc65" providerId="ADAL" clId="{2CB32DE1-2BE7-0D4A-B8C9-D4A3D7FA0054}" dt="2022-06-13T22:37:31.354" v="1155"/>
          <ac:spMkLst>
            <pc:docMk/>
            <pc:sldMk cId="2128453607" sldId="2145705737"/>
            <ac:spMk id="28" creationId="{338167FC-B412-B341-888F-B0DB91C82321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29" creationId="{93E46279-7B39-3748-AA2A-4F00DA90ED98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30" creationId="{434248A2-40DA-B547-893B-C81B1C956757}"/>
          </ac:spMkLst>
        </pc:spChg>
        <pc:spChg chg="mod">
          <ac:chgData name="Natarajan, Srikumar" userId="b8604b6e-9eb5-428c-b81c-02209023fc65" providerId="ADAL" clId="{2CB32DE1-2BE7-0D4A-B8C9-D4A3D7FA0054}" dt="2022-06-13T22:36:40.865" v="1152" actId="165"/>
          <ac:spMkLst>
            <pc:docMk/>
            <pc:sldMk cId="2128453607" sldId="2145705737"/>
            <ac:spMk id="31" creationId="{C4D4BE9E-C219-FE4B-8148-C7759F9238BB}"/>
          </ac:spMkLst>
        </pc:spChg>
        <pc:spChg chg="mod topLvl">
          <ac:chgData name="Natarajan, Srikumar" userId="b8604b6e-9eb5-428c-b81c-02209023fc65" providerId="ADAL" clId="{2CB32DE1-2BE7-0D4A-B8C9-D4A3D7FA0054}" dt="2022-06-13T22:40:20.795" v="1187" actId="164"/>
          <ac:spMkLst>
            <pc:docMk/>
            <pc:sldMk cId="2128453607" sldId="2145705737"/>
            <ac:spMk id="36" creationId="{F9F31C3A-2291-9740-953C-3D3DB9806B8F}"/>
          </ac:spMkLst>
        </pc:spChg>
        <pc:spChg chg="del">
          <ac:chgData name="Natarajan, Srikumar" userId="b8604b6e-9eb5-428c-b81c-02209023fc65" providerId="ADAL" clId="{2CB32DE1-2BE7-0D4A-B8C9-D4A3D7FA0054}" dt="2022-06-13T22:35:43.639" v="1147" actId="478"/>
          <ac:spMkLst>
            <pc:docMk/>
            <pc:sldMk cId="2128453607" sldId="2145705737"/>
            <ac:spMk id="65" creationId="{6FA17DFF-D2EF-2349-BB9A-4FD4E62B05BE}"/>
          </ac:spMkLst>
        </pc:spChg>
        <pc:spChg chg="del">
          <ac:chgData name="Natarajan, Srikumar" userId="b8604b6e-9eb5-428c-b81c-02209023fc65" providerId="ADAL" clId="{2CB32DE1-2BE7-0D4A-B8C9-D4A3D7FA0054}" dt="2022-06-13T22:35:39.740" v="1146" actId="478"/>
          <ac:spMkLst>
            <pc:docMk/>
            <pc:sldMk cId="2128453607" sldId="2145705737"/>
            <ac:spMk id="66" creationId="{2C02D355-00B9-7B4D-9683-8DAE4D8FF7DF}"/>
          </ac:spMkLst>
        </pc:spChg>
        <pc:spChg chg="mod">
          <ac:chgData name="Natarajan, Srikumar" userId="b8604b6e-9eb5-428c-b81c-02209023fc65" providerId="ADAL" clId="{2CB32DE1-2BE7-0D4A-B8C9-D4A3D7FA0054}" dt="2022-06-13T22:42:12.245" v="1275" actId="20577"/>
          <ac:spMkLst>
            <pc:docMk/>
            <pc:sldMk cId="2128453607" sldId="2145705737"/>
            <ac:spMk id="67" creationId="{52B17E9A-32A7-844B-92CC-F7FE711120E3}"/>
          </ac:spMkLst>
        </pc:spChg>
        <pc:spChg chg="mod topLvl">
          <ac:chgData name="Natarajan, Srikumar" userId="b8604b6e-9eb5-428c-b81c-02209023fc65" providerId="ADAL" clId="{2CB32DE1-2BE7-0D4A-B8C9-D4A3D7FA0054}" dt="2022-06-13T22:48:12.072" v="1421" actId="165"/>
          <ac:spMkLst>
            <pc:docMk/>
            <pc:sldMk cId="2128453607" sldId="2145705737"/>
            <ac:spMk id="75" creationId="{49B21D6C-6B1B-5177-CB7D-D498A5AB077E}"/>
          </ac:spMkLst>
        </pc:spChg>
        <pc:spChg chg="mod topLvl">
          <ac:chgData name="Natarajan, Srikumar" userId="b8604b6e-9eb5-428c-b81c-02209023fc65" providerId="ADAL" clId="{2CB32DE1-2BE7-0D4A-B8C9-D4A3D7FA0054}" dt="2022-06-13T22:48:12.072" v="1421" actId="165"/>
          <ac:spMkLst>
            <pc:docMk/>
            <pc:sldMk cId="2128453607" sldId="2145705737"/>
            <ac:spMk id="76" creationId="{73BC52F9-B9AD-7F79-64C5-A6027E16CBB5}"/>
          </ac:spMkLst>
        </pc:spChg>
        <pc:spChg chg="mod topLvl">
          <ac:chgData name="Natarajan, Srikumar" userId="b8604b6e-9eb5-428c-b81c-02209023fc65" providerId="ADAL" clId="{2CB32DE1-2BE7-0D4A-B8C9-D4A3D7FA0054}" dt="2022-06-13T22:48:19.782" v="1422" actId="165"/>
          <ac:spMkLst>
            <pc:docMk/>
            <pc:sldMk cId="2128453607" sldId="2145705737"/>
            <ac:spMk id="77" creationId="{0DE09E12-AFA9-A006-C274-36902D451431}"/>
          </ac:spMkLst>
        </pc:spChg>
        <pc:spChg chg="mod topLvl">
          <ac:chgData name="Natarajan, Srikumar" userId="b8604b6e-9eb5-428c-b81c-02209023fc65" providerId="ADAL" clId="{2CB32DE1-2BE7-0D4A-B8C9-D4A3D7FA0054}" dt="2022-06-13T22:48:19.782" v="1422" actId="165"/>
          <ac:spMkLst>
            <pc:docMk/>
            <pc:sldMk cId="2128453607" sldId="2145705737"/>
            <ac:spMk id="78" creationId="{7B51E07F-4D54-F375-CB62-DCC98B92031F}"/>
          </ac:spMkLst>
        </pc:spChg>
        <pc:spChg chg="mod">
          <ac:chgData name="Natarajan, Srikumar" userId="b8604b6e-9eb5-428c-b81c-02209023fc65" providerId="ADAL" clId="{2CB32DE1-2BE7-0D4A-B8C9-D4A3D7FA0054}" dt="2022-06-13T22:47:46.295" v="1419" actId="165"/>
          <ac:spMkLst>
            <pc:docMk/>
            <pc:sldMk cId="2128453607" sldId="2145705737"/>
            <ac:spMk id="79" creationId="{35C30014-7690-8410-D411-45F67D946442}"/>
          </ac:spMkLst>
        </pc:spChg>
        <pc:spChg chg="mod">
          <ac:chgData name="Natarajan, Srikumar" userId="b8604b6e-9eb5-428c-b81c-02209023fc65" providerId="ADAL" clId="{2CB32DE1-2BE7-0D4A-B8C9-D4A3D7FA0054}" dt="2022-06-13T22:47:46.295" v="1419" actId="165"/>
          <ac:spMkLst>
            <pc:docMk/>
            <pc:sldMk cId="2128453607" sldId="2145705737"/>
            <ac:spMk id="80" creationId="{BB7094EC-06D5-7879-EF55-86120D6ABCD7}"/>
          </ac:spMkLst>
        </pc:spChg>
        <pc:spChg chg="del mod">
          <ac:chgData name="Natarajan, Srikumar" userId="b8604b6e-9eb5-428c-b81c-02209023fc65" providerId="ADAL" clId="{2CB32DE1-2BE7-0D4A-B8C9-D4A3D7FA0054}" dt="2022-06-13T22:38:22.492" v="1163" actId="478"/>
          <ac:spMkLst>
            <pc:docMk/>
            <pc:sldMk cId="2128453607" sldId="2145705737"/>
            <ac:spMk id="85" creationId="{9BB3DD59-7175-D710-9635-CA28062C462D}"/>
          </ac:spMkLst>
        </pc:spChg>
        <pc:spChg chg="del mod topLvl">
          <ac:chgData name="Natarajan, Srikumar" userId="b8604b6e-9eb5-428c-b81c-02209023fc65" providerId="ADAL" clId="{2CB32DE1-2BE7-0D4A-B8C9-D4A3D7FA0054}" dt="2022-06-13T22:38:50.390" v="1166" actId="478"/>
          <ac:spMkLst>
            <pc:docMk/>
            <pc:sldMk cId="2128453607" sldId="2145705737"/>
            <ac:spMk id="86" creationId="{7A5CCA16-D284-BB14-F62A-F154295C60B5}"/>
          </ac:spMkLst>
        </pc:spChg>
        <pc:spChg chg="del mod">
          <ac:chgData name="Natarajan, Srikumar" userId="b8604b6e-9eb5-428c-b81c-02209023fc65" providerId="ADAL" clId="{2CB32DE1-2BE7-0D4A-B8C9-D4A3D7FA0054}" dt="2022-06-13T22:38:18.397" v="1162" actId="478"/>
          <ac:spMkLst>
            <pc:docMk/>
            <pc:sldMk cId="2128453607" sldId="2145705737"/>
            <ac:spMk id="87" creationId="{82046E76-4B64-50B6-0EDF-7D4C6FF4A054}"/>
          </ac:spMkLst>
        </pc:spChg>
        <pc:spChg chg="del mod">
          <ac:chgData name="Natarajan, Srikumar" userId="b8604b6e-9eb5-428c-b81c-02209023fc65" providerId="ADAL" clId="{2CB32DE1-2BE7-0D4A-B8C9-D4A3D7FA0054}" dt="2022-06-13T22:38:43.663" v="1165" actId="478"/>
          <ac:spMkLst>
            <pc:docMk/>
            <pc:sldMk cId="2128453607" sldId="2145705737"/>
            <ac:spMk id="88" creationId="{1EB4663F-2F7E-A2CE-D86F-A14734190E94}"/>
          </ac:spMkLst>
        </pc:spChg>
        <pc:spChg chg="del mod">
          <ac:chgData name="Natarajan, Srikumar" userId="b8604b6e-9eb5-428c-b81c-02209023fc65" providerId="ADAL" clId="{2CB32DE1-2BE7-0D4A-B8C9-D4A3D7FA0054}" dt="2022-06-13T22:38:13.807" v="1161" actId="478"/>
          <ac:spMkLst>
            <pc:docMk/>
            <pc:sldMk cId="2128453607" sldId="2145705737"/>
            <ac:spMk id="89" creationId="{781BC705-5FA6-B4FD-8303-B7D1BCE26C03}"/>
          </ac:spMkLst>
        </pc:spChg>
        <pc:spChg chg="del mod">
          <ac:chgData name="Natarajan, Srikumar" userId="b8604b6e-9eb5-428c-b81c-02209023fc65" providerId="ADAL" clId="{2CB32DE1-2BE7-0D4A-B8C9-D4A3D7FA0054}" dt="2022-06-13T22:38:30.615" v="1164" actId="478"/>
          <ac:spMkLst>
            <pc:docMk/>
            <pc:sldMk cId="2128453607" sldId="2145705737"/>
            <ac:spMk id="90" creationId="{AC518AC8-32A1-53B8-E753-3846102CD26C}"/>
          </ac:spMkLst>
        </pc:spChg>
        <pc:spChg chg="add mod">
          <ac:chgData name="Natarajan, Srikumar" userId="b8604b6e-9eb5-428c-b81c-02209023fc65" providerId="ADAL" clId="{2CB32DE1-2BE7-0D4A-B8C9-D4A3D7FA0054}" dt="2022-06-13T22:44:26.338" v="1413" actId="20577"/>
          <ac:spMkLst>
            <pc:docMk/>
            <pc:sldMk cId="2128453607" sldId="2145705737"/>
            <ac:spMk id="91" creationId="{66604B98-ADF9-688B-FFD9-59F85844D693}"/>
          </ac:spMkLst>
        </pc:spChg>
        <pc:grpChg chg="add del mod">
          <ac:chgData name="Natarajan, Srikumar" userId="b8604b6e-9eb5-428c-b81c-02209023fc65" providerId="ADAL" clId="{2CB32DE1-2BE7-0D4A-B8C9-D4A3D7FA0054}" dt="2022-06-13T22:36:34.235" v="1151" actId="165"/>
          <ac:grpSpMkLst>
            <pc:docMk/>
            <pc:sldMk cId="2128453607" sldId="2145705737"/>
            <ac:grpSpMk id="3" creationId="{FBFAAB5E-FCE5-8886-35F9-2FA9CD139A41}"/>
          </ac:grpSpMkLst>
        </pc:grpChg>
        <pc:grpChg chg="add mod">
          <ac:chgData name="Natarajan, Srikumar" userId="b8604b6e-9eb5-428c-b81c-02209023fc65" providerId="ADAL" clId="{2CB32DE1-2BE7-0D4A-B8C9-D4A3D7FA0054}" dt="2022-06-13T22:40:20.795" v="1187" actId="164"/>
          <ac:grpSpMkLst>
            <pc:docMk/>
            <pc:sldMk cId="2128453607" sldId="2145705737"/>
            <ac:grpSpMk id="4" creationId="{A09D7174-1A31-B541-D8E3-72CA3EA00DBC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16" creationId="{BA99FCC3-3AA4-A045-9334-1FF9AABA69FF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17" creationId="{7F782A6B-8236-D34B-8345-E3AA042A4DB9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18" creationId="{48485BC0-D474-8840-9820-99BD0AC60B1F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19" creationId="{05B1EC1A-3197-BC4C-8BF6-60DEB51504E7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20" creationId="{3099BF96-CF01-AE4C-9BEB-C681A3165F38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23" creationId="{2F5D4E3F-23D3-814E-A05C-0AC9B6AD6847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24" creationId="{CA2B02E4-CDE9-DF4A-8788-590ED1C24E51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25" creationId="{111E4EB0-64A1-F940-BBC0-EC3B4EAB4EB2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32" creationId="{4D3FDE86-1AB0-1843-B9BB-48FCF45F2799}"/>
          </ac:grpSpMkLst>
        </pc:grpChg>
        <pc:grpChg chg="mod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33" creationId="{853C6E0C-5ADE-8345-B175-9801D8EEB965}"/>
          </ac:grpSpMkLst>
        </pc:grpChg>
        <pc:grpChg chg="mod topLvl">
          <ac:chgData name="Natarajan, Srikumar" userId="b8604b6e-9eb5-428c-b81c-02209023fc65" providerId="ADAL" clId="{2CB32DE1-2BE7-0D4A-B8C9-D4A3D7FA0054}" dt="2022-06-13T22:40:20.795" v="1187" actId="164"/>
          <ac:grpSpMkLst>
            <pc:docMk/>
            <pc:sldMk cId="2128453607" sldId="2145705737"/>
            <ac:grpSpMk id="34" creationId="{A20A7676-E335-5A42-8451-D0289C4398FF}"/>
          </ac:grpSpMkLst>
        </pc:grpChg>
        <pc:grpChg chg="del mod topLvl">
          <ac:chgData name="Natarajan, Srikumar" userId="b8604b6e-9eb5-428c-b81c-02209023fc65" providerId="ADAL" clId="{2CB32DE1-2BE7-0D4A-B8C9-D4A3D7FA0054}" dt="2022-06-13T22:36:40.865" v="1152" actId="165"/>
          <ac:grpSpMkLst>
            <pc:docMk/>
            <pc:sldMk cId="2128453607" sldId="2145705737"/>
            <ac:grpSpMk id="35" creationId="{5C1476DD-55E7-8845-B22F-9DCA8E564C35}"/>
          </ac:grpSpMkLst>
        </pc:grpChg>
        <pc:grpChg chg="del">
          <ac:chgData name="Natarajan, Srikumar" userId="b8604b6e-9eb5-428c-b81c-02209023fc65" providerId="ADAL" clId="{2CB32DE1-2BE7-0D4A-B8C9-D4A3D7FA0054}" dt="2022-06-13T22:36:17.789" v="1149" actId="165"/>
          <ac:grpSpMkLst>
            <pc:docMk/>
            <pc:sldMk cId="2128453607" sldId="2145705737"/>
            <ac:grpSpMk id="37" creationId="{2C204780-B039-BA41-972B-62203A49F473}"/>
          </ac:grpSpMkLst>
        </pc:grpChg>
        <pc:grpChg chg="del">
          <ac:chgData name="Natarajan, Srikumar" userId="b8604b6e-9eb5-428c-b81c-02209023fc65" providerId="ADAL" clId="{2CB32DE1-2BE7-0D4A-B8C9-D4A3D7FA0054}" dt="2022-06-13T22:35:48.707" v="1148" actId="478"/>
          <ac:grpSpMkLst>
            <pc:docMk/>
            <pc:sldMk cId="2128453607" sldId="2145705737"/>
            <ac:grpSpMk id="38" creationId="{6EDF17FC-22C7-2246-82AE-F141E0903452}"/>
          </ac:grpSpMkLst>
        </pc:grpChg>
        <pc:grpChg chg="add del mod">
          <ac:chgData name="Natarajan, Srikumar" userId="b8604b6e-9eb5-428c-b81c-02209023fc65" providerId="ADAL" clId="{2CB32DE1-2BE7-0D4A-B8C9-D4A3D7FA0054}" dt="2022-06-13T22:38:50.390" v="1166" actId="478"/>
          <ac:grpSpMkLst>
            <pc:docMk/>
            <pc:sldMk cId="2128453607" sldId="2145705737"/>
            <ac:grpSpMk id="68" creationId="{7D5C4FF6-A1A0-AFC4-B130-4BBB9431E0D1}"/>
          </ac:grpSpMkLst>
        </pc:grpChg>
        <pc:grpChg chg="del mod">
          <ac:chgData name="Natarajan, Srikumar" userId="b8604b6e-9eb5-428c-b81c-02209023fc65" providerId="ADAL" clId="{2CB32DE1-2BE7-0D4A-B8C9-D4A3D7FA0054}" dt="2022-06-13T22:38:30.615" v="1164" actId="478"/>
          <ac:grpSpMkLst>
            <pc:docMk/>
            <pc:sldMk cId="2128453607" sldId="2145705737"/>
            <ac:grpSpMk id="69" creationId="{F6F082FF-3DFD-22CA-65F8-19A30E77FAD6}"/>
          </ac:grpSpMkLst>
        </pc:grpChg>
        <pc:grpChg chg="del mod topLvl">
          <ac:chgData name="Natarajan, Srikumar" userId="b8604b6e-9eb5-428c-b81c-02209023fc65" providerId="ADAL" clId="{2CB32DE1-2BE7-0D4A-B8C9-D4A3D7FA0054}" dt="2022-06-13T22:47:46.295" v="1419" actId="165"/>
          <ac:grpSpMkLst>
            <pc:docMk/>
            <pc:sldMk cId="2128453607" sldId="2145705737"/>
            <ac:grpSpMk id="70" creationId="{E8B2F83D-F6FD-85F5-55A8-9E4C93E7D953}"/>
          </ac:grpSpMkLst>
        </pc:grpChg>
        <pc:grpChg chg="mod topLvl">
          <ac:chgData name="Natarajan, Srikumar" userId="b8604b6e-9eb5-428c-b81c-02209023fc65" providerId="ADAL" clId="{2CB32DE1-2BE7-0D4A-B8C9-D4A3D7FA0054}" dt="2022-06-13T22:47:46.295" v="1419" actId="165"/>
          <ac:grpSpMkLst>
            <pc:docMk/>
            <pc:sldMk cId="2128453607" sldId="2145705737"/>
            <ac:grpSpMk id="71" creationId="{9239BB4D-ECD0-70CE-5388-80AE00923DF7}"/>
          </ac:grpSpMkLst>
        </pc:grpChg>
        <pc:grpChg chg="del mod topLvl">
          <ac:chgData name="Natarajan, Srikumar" userId="b8604b6e-9eb5-428c-b81c-02209023fc65" providerId="ADAL" clId="{2CB32DE1-2BE7-0D4A-B8C9-D4A3D7FA0054}" dt="2022-06-13T22:48:02.877" v="1420" actId="165"/>
          <ac:grpSpMkLst>
            <pc:docMk/>
            <pc:sldMk cId="2128453607" sldId="2145705737"/>
            <ac:grpSpMk id="72" creationId="{1FF50655-D9B0-87A8-EB5F-7226326C4B17}"/>
          </ac:grpSpMkLst>
        </pc:grpChg>
        <pc:grpChg chg="del mod topLvl">
          <ac:chgData name="Natarajan, Srikumar" userId="b8604b6e-9eb5-428c-b81c-02209023fc65" providerId="ADAL" clId="{2CB32DE1-2BE7-0D4A-B8C9-D4A3D7FA0054}" dt="2022-06-13T22:48:19.782" v="1422" actId="165"/>
          <ac:grpSpMkLst>
            <pc:docMk/>
            <pc:sldMk cId="2128453607" sldId="2145705737"/>
            <ac:grpSpMk id="73" creationId="{86514C0E-F3AE-19CD-3BB1-F9CD52172A53}"/>
          </ac:grpSpMkLst>
        </pc:grpChg>
        <pc:grpChg chg="del mod topLvl">
          <ac:chgData name="Natarajan, Srikumar" userId="b8604b6e-9eb5-428c-b81c-02209023fc65" providerId="ADAL" clId="{2CB32DE1-2BE7-0D4A-B8C9-D4A3D7FA0054}" dt="2022-06-13T22:48:12.072" v="1421" actId="165"/>
          <ac:grpSpMkLst>
            <pc:docMk/>
            <pc:sldMk cId="2128453607" sldId="2145705737"/>
            <ac:grpSpMk id="74" creationId="{E49EC1C3-8216-AF1E-9BDD-8AC8A06E322E}"/>
          </ac:grpSpMkLst>
        </pc:grpChg>
        <pc:grpChg chg="del mod">
          <ac:chgData name="Natarajan, Srikumar" userId="b8604b6e-9eb5-428c-b81c-02209023fc65" providerId="ADAL" clId="{2CB32DE1-2BE7-0D4A-B8C9-D4A3D7FA0054}" dt="2022-06-13T22:38:13.807" v="1161" actId="478"/>
          <ac:grpSpMkLst>
            <pc:docMk/>
            <pc:sldMk cId="2128453607" sldId="2145705737"/>
            <ac:grpSpMk id="81" creationId="{E4117C20-44D8-E97C-92BC-7C98A12A626E}"/>
          </ac:grpSpMkLst>
        </pc:grpChg>
        <pc:grpChg chg="del mod">
          <ac:chgData name="Natarajan, Srikumar" userId="b8604b6e-9eb5-428c-b81c-02209023fc65" providerId="ADAL" clId="{2CB32DE1-2BE7-0D4A-B8C9-D4A3D7FA0054}" dt="2022-06-13T22:38:43.663" v="1165" actId="478"/>
          <ac:grpSpMkLst>
            <pc:docMk/>
            <pc:sldMk cId="2128453607" sldId="2145705737"/>
            <ac:grpSpMk id="82" creationId="{620F5FB8-9F26-2E17-05C3-775FD1321A0C}"/>
          </ac:grpSpMkLst>
        </pc:grpChg>
        <pc:grpChg chg="del mod">
          <ac:chgData name="Natarajan, Srikumar" userId="b8604b6e-9eb5-428c-b81c-02209023fc65" providerId="ADAL" clId="{2CB32DE1-2BE7-0D4A-B8C9-D4A3D7FA0054}" dt="2022-06-13T22:38:18.397" v="1162" actId="478"/>
          <ac:grpSpMkLst>
            <pc:docMk/>
            <pc:sldMk cId="2128453607" sldId="2145705737"/>
            <ac:grpSpMk id="83" creationId="{712D658B-E5AB-215B-EF42-47DCAF7B76EC}"/>
          </ac:grpSpMkLst>
        </pc:grpChg>
        <pc:grpChg chg="del mod">
          <ac:chgData name="Natarajan, Srikumar" userId="b8604b6e-9eb5-428c-b81c-02209023fc65" providerId="ADAL" clId="{2CB32DE1-2BE7-0D4A-B8C9-D4A3D7FA0054}" dt="2022-06-13T22:38:22.492" v="1163" actId="478"/>
          <ac:grpSpMkLst>
            <pc:docMk/>
            <pc:sldMk cId="2128453607" sldId="2145705737"/>
            <ac:grpSpMk id="84" creationId="{BD3FE631-71B7-99F1-EA11-340D22200986}"/>
          </ac:grpSpMkLst>
        </pc:grpChg>
      </pc:sldChg>
      <pc:sldChg chg="add del">
        <pc:chgData name="Natarajan, Srikumar" userId="b8604b6e-9eb5-428c-b81c-02209023fc65" providerId="ADAL" clId="{2CB32DE1-2BE7-0D4A-B8C9-D4A3D7FA0054}" dt="2022-06-13T22:47:11.225" v="1417" actId="2696"/>
        <pc:sldMkLst>
          <pc:docMk/>
          <pc:sldMk cId="138242338" sldId="2145705738"/>
        </pc:sldMkLst>
      </pc:sldChg>
      <pc:sldChg chg="modSp add mod modAnim">
        <pc:chgData name="Natarajan, Srikumar" userId="b8604b6e-9eb5-428c-b81c-02209023fc65" providerId="ADAL" clId="{2CB32DE1-2BE7-0D4A-B8C9-D4A3D7FA0054}" dt="2022-06-14T14:55:05.522" v="4332"/>
        <pc:sldMkLst>
          <pc:docMk/>
          <pc:sldMk cId="3838132187" sldId="2145705738"/>
        </pc:sldMkLst>
        <pc:spChg chg="mod">
          <ac:chgData name="Natarajan, Srikumar" userId="b8604b6e-9eb5-428c-b81c-02209023fc65" providerId="ADAL" clId="{2CB32DE1-2BE7-0D4A-B8C9-D4A3D7FA0054}" dt="2022-06-13T22:51:02.731" v="1435" actId="20577"/>
          <ac:spMkLst>
            <pc:docMk/>
            <pc:sldMk cId="3838132187" sldId="2145705738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3T22:59:15.160" v="1451" actId="1076"/>
          <ac:spMkLst>
            <pc:docMk/>
            <pc:sldMk cId="3838132187" sldId="2145705738"/>
            <ac:spMk id="7" creationId="{3D0D9FF3-1CBD-2C40-B019-66CB05A311C5}"/>
          </ac:spMkLst>
        </pc:spChg>
        <pc:spChg chg="mod">
          <ac:chgData name="Natarajan, Srikumar" userId="b8604b6e-9eb5-428c-b81c-02209023fc65" providerId="ADAL" clId="{2CB32DE1-2BE7-0D4A-B8C9-D4A3D7FA0054}" dt="2022-06-13T22:56:11.807" v="1442" actId="1076"/>
          <ac:spMkLst>
            <pc:docMk/>
            <pc:sldMk cId="3838132187" sldId="2145705738"/>
            <ac:spMk id="75" creationId="{49B21D6C-6B1B-5177-CB7D-D498A5AB077E}"/>
          </ac:spMkLst>
        </pc:spChg>
        <pc:spChg chg="mod">
          <ac:chgData name="Natarajan, Srikumar" userId="b8604b6e-9eb5-428c-b81c-02209023fc65" providerId="ADAL" clId="{2CB32DE1-2BE7-0D4A-B8C9-D4A3D7FA0054}" dt="2022-06-13T22:56:11.807" v="1442" actId="1076"/>
          <ac:spMkLst>
            <pc:docMk/>
            <pc:sldMk cId="3838132187" sldId="2145705738"/>
            <ac:spMk id="77" creationId="{0DE09E12-AFA9-A006-C274-36902D451431}"/>
          </ac:spMkLst>
        </pc:spChg>
        <pc:spChg chg="mod">
          <ac:chgData name="Natarajan, Srikumar" userId="b8604b6e-9eb5-428c-b81c-02209023fc65" providerId="ADAL" clId="{2CB32DE1-2BE7-0D4A-B8C9-D4A3D7FA0054}" dt="2022-06-13T23:00:05.937" v="1462" actId="20577"/>
          <ac:spMkLst>
            <pc:docMk/>
            <pc:sldMk cId="3838132187" sldId="2145705738"/>
            <ac:spMk id="91" creationId="{66604B98-ADF9-688B-FFD9-59F85844D693}"/>
          </ac:spMkLst>
        </pc:spChg>
      </pc:sldChg>
      <pc:sldChg chg="addSp delSp modSp add mod ord delAnim modAnim">
        <pc:chgData name="Natarajan, Srikumar" userId="b8604b6e-9eb5-428c-b81c-02209023fc65" providerId="ADAL" clId="{2CB32DE1-2BE7-0D4A-B8C9-D4A3D7FA0054}" dt="2022-06-14T14:56:09.625" v="4334"/>
        <pc:sldMkLst>
          <pc:docMk/>
          <pc:sldMk cId="2433249520" sldId="2145705739"/>
        </pc:sldMkLst>
        <pc:spChg chg="mod">
          <ac:chgData name="Natarajan, Srikumar" userId="b8604b6e-9eb5-428c-b81c-02209023fc65" providerId="ADAL" clId="{2CB32DE1-2BE7-0D4A-B8C9-D4A3D7FA0054}" dt="2022-06-14T01:05:58.693" v="1502" actId="20577"/>
          <ac:spMkLst>
            <pc:docMk/>
            <pc:sldMk cId="2433249520" sldId="2145705739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46" creationId="{051BB253-04AC-8912-FE01-E389BB6B404E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47" creationId="{8BD9E1DD-53F6-A487-C02B-07AE507430EF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48" creationId="{601A3534-BABA-C0B0-1A90-F6BAE89BD271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49" creationId="{329A417C-B3AD-5E6E-2772-241E26994980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50" creationId="{DBE0409A-2617-DEC8-054D-399933BA001E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51" creationId="{FB2CE9BF-D027-6443-52D8-0D6A7CFDEC01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52" creationId="{0EA4D6C8-283B-8213-FACE-E25D12D7C23F}"/>
          </ac:spMkLst>
        </pc:spChg>
        <pc:spChg chg="mod">
          <ac:chgData name="Natarajan, Srikumar" userId="b8604b6e-9eb5-428c-b81c-02209023fc65" providerId="ADAL" clId="{2CB32DE1-2BE7-0D4A-B8C9-D4A3D7FA0054}" dt="2022-06-14T01:07:02.483" v="1503"/>
          <ac:spMkLst>
            <pc:docMk/>
            <pc:sldMk cId="2433249520" sldId="2145705739"/>
            <ac:spMk id="53" creationId="{C1EA1164-4E0C-2ED6-3A0C-EBB4C09BBCEE}"/>
          </ac:spMkLst>
        </pc:spChg>
        <pc:spChg chg="add del mod">
          <ac:chgData name="Natarajan, Srikumar" userId="b8604b6e-9eb5-428c-b81c-02209023fc65" providerId="ADAL" clId="{2CB32DE1-2BE7-0D4A-B8C9-D4A3D7FA0054}" dt="2022-06-14T01:26:38.700" v="1714" actId="478"/>
          <ac:spMkLst>
            <pc:docMk/>
            <pc:sldMk cId="2433249520" sldId="2145705739"/>
            <ac:spMk id="54" creationId="{6D3E475E-7954-D042-C380-61AA2FDA7BFF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0" creationId="{A2F24CB7-6C76-34BB-9575-D037CE157904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1" creationId="{464A49BB-3C76-F5F8-560E-0CD5B5A86ED2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2" creationId="{9ED2BCFC-DA21-2438-1527-9F927BDB5AA9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3" creationId="{7D84AE7B-0880-76F4-E3EF-9A58AD4F5323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4" creationId="{FAAA562D-D18C-C78F-845F-029CFD3C881F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5" creationId="{5A83DCCB-AB2E-879A-108E-E93EAB9F812D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6" creationId="{8050D242-44F5-BEC9-0389-3591051C3806}"/>
          </ac:spMkLst>
        </pc:spChg>
        <pc:spChg chg="mod">
          <ac:chgData name="Natarajan, Srikumar" userId="b8604b6e-9eb5-428c-b81c-02209023fc65" providerId="ADAL" clId="{2CB32DE1-2BE7-0D4A-B8C9-D4A3D7FA0054}" dt="2022-06-14T01:12:45.610" v="1601" actId="14100"/>
          <ac:spMkLst>
            <pc:docMk/>
            <pc:sldMk cId="2433249520" sldId="2145705739"/>
            <ac:spMk id="67" creationId="{52B17E9A-32A7-844B-92CC-F7FE711120E3}"/>
          </ac:spMkLst>
        </pc:spChg>
        <pc:spChg chg="mod">
          <ac:chgData name="Natarajan, Srikumar" userId="b8604b6e-9eb5-428c-b81c-02209023fc65" providerId="ADAL" clId="{2CB32DE1-2BE7-0D4A-B8C9-D4A3D7FA0054}" dt="2022-06-14T01:08:16.396" v="1506"/>
          <ac:spMkLst>
            <pc:docMk/>
            <pc:sldMk cId="2433249520" sldId="2145705739"/>
            <ac:spMk id="68" creationId="{0046570F-F71E-E9AA-762B-BD3CF5DAECFE}"/>
          </ac:spMkLst>
        </pc:spChg>
        <pc:spChg chg="add del mod">
          <ac:chgData name="Natarajan, Srikumar" userId="b8604b6e-9eb5-428c-b81c-02209023fc65" providerId="ADAL" clId="{2CB32DE1-2BE7-0D4A-B8C9-D4A3D7FA0054}" dt="2022-06-14T01:26:38.700" v="1714" actId="478"/>
          <ac:spMkLst>
            <pc:docMk/>
            <pc:sldMk cId="2433249520" sldId="2145705739"/>
            <ac:spMk id="69" creationId="{4B99E566-A469-7ADB-A24C-4AB128394C69}"/>
          </ac:spMkLst>
        </pc:spChg>
        <pc:spChg chg="add del mod">
          <ac:chgData name="Natarajan, Srikumar" userId="b8604b6e-9eb5-428c-b81c-02209023fc65" providerId="ADAL" clId="{2CB32DE1-2BE7-0D4A-B8C9-D4A3D7FA0054}" dt="2022-06-14T01:26:38.700" v="1714" actId="478"/>
          <ac:spMkLst>
            <pc:docMk/>
            <pc:sldMk cId="2433249520" sldId="2145705739"/>
            <ac:spMk id="70" creationId="{92B7E4F2-F868-5D33-60EC-EFBBBD9AD9C5}"/>
          </ac:spMkLst>
        </pc:spChg>
        <pc:spChg chg="del">
          <ac:chgData name="Natarajan, Srikumar" userId="b8604b6e-9eb5-428c-b81c-02209023fc65" providerId="ADAL" clId="{2CB32DE1-2BE7-0D4A-B8C9-D4A3D7FA0054}" dt="2022-06-14T01:07:46.171" v="1505" actId="478"/>
          <ac:spMkLst>
            <pc:docMk/>
            <pc:sldMk cId="2433249520" sldId="2145705739"/>
            <ac:spMk id="75" creationId="{49B21D6C-6B1B-5177-CB7D-D498A5AB077E}"/>
          </ac:spMkLst>
        </pc:spChg>
        <pc:spChg chg="del">
          <ac:chgData name="Natarajan, Srikumar" userId="b8604b6e-9eb5-428c-b81c-02209023fc65" providerId="ADAL" clId="{2CB32DE1-2BE7-0D4A-B8C9-D4A3D7FA0054}" dt="2022-06-14T01:07:46.171" v="1505" actId="478"/>
          <ac:spMkLst>
            <pc:docMk/>
            <pc:sldMk cId="2433249520" sldId="2145705739"/>
            <ac:spMk id="76" creationId="{73BC52F9-B9AD-7F79-64C5-A6027E16CBB5}"/>
          </ac:spMkLst>
        </pc:spChg>
        <pc:spChg chg="del">
          <ac:chgData name="Natarajan, Srikumar" userId="b8604b6e-9eb5-428c-b81c-02209023fc65" providerId="ADAL" clId="{2CB32DE1-2BE7-0D4A-B8C9-D4A3D7FA0054}" dt="2022-06-14T01:07:46.171" v="1505" actId="478"/>
          <ac:spMkLst>
            <pc:docMk/>
            <pc:sldMk cId="2433249520" sldId="2145705739"/>
            <ac:spMk id="77" creationId="{0DE09E12-AFA9-A006-C274-36902D451431}"/>
          </ac:spMkLst>
        </pc:spChg>
        <pc:spChg chg="del">
          <ac:chgData name="Natarajan, Srikumar" userId="b8604b6e-9eb5-428c-b81c-02209023fc65" providerId="ADAL" clId="{2CB32DE1-2BE7-0D4A-B8C9-D4A3D7FA0054}" dt="2022-06-14T01:07:46.171" v="1505" actId="478"/>
          <ac:spMkLst>
            <pc:docMk/>
            <pc:sldMk cId="2433249520" sldId="2145705739"/>
            <ac:spMk id="78" creationId="{7B51E07F-4D54-F375-CB62-DCC98B92031F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3" creationId="{D249DF4A-F54C-53DA-4FBB-665811A6E6EB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4" creationId="{8216839D-6AF7-A07A-1282-2737BFBA8E89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5" creationId="{FAC82189-53D8-3BE5-A5AA-2417AE25046C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6" creationId="{C261CD27-F9F9-55E7-70FE-5748ABAFA160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7" creationId="{FC04B766-54F0-4D61-199D-07DE5F354783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8" creationId="{0B4F963E-9824-C59C-6588-480CE3BEE9C7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89" creationId="{3E775B51-7334-1579-F018-AA30400FF75F}"/>
          </ac:spMkLst>
        </pc:spChg>
        <pc:spChg chg="mod">
          <ac:chgData name="Natarajan, Srikumar" userId="b8604b6e-9eb5-428c-b81c-02209023fc65" providerId="ADAL" clId="{2CB32DE1-2BE7-0D4A-B8C9-D4A3D7FA0054}" dt="2022-06-14T01:11:46.780" v="1583"/>
          <ac:spMkLst>
            <pc:docMk/>
            <pc:sldMk cId="2433249520" sldId="2145705739"/>
            <ac:spMk id="90" creationId="{CE9057CD-DB5B-EF2D-4BD7-D8075069008D}"/>
          </ac:spMkLst>
        </pc:spChg>
        <pc:spChg chg="mod">
          <ac:chgData name="Natarajan, Srikumar" userId="b8604b6e-9eb5-428c-b81c-02209023fc65" providerId="ADAL" clId="{2CB32DE1-2BE7-0D4A-B8C9-D4A3D7FA0054}" dt="2022-06-14T01:13:26.630" v="1663" actId="20577"/>
          <ac:spMkLst>
            <pc:docMk/>
            <pc:sldMk cId="2433249520" sldId="2145705739"/>
            <ac:spMk id="91" creationId="{66604B98-ADF9-688B-FFD9-59F85844D693}"/>
          </ac:spMkLst>
        </pc:spChg>
        <pc:spChg chg="add del mod">
          <ac:chgData name="Natarajan, Srikumar" userId="b8604b6e-9eb5-428c-b81c-02209023fc65" providerId="ADAL" clId="{2CB32DE1-2BE7-0D4A-B8C9-D4A3D7FA0054}" dt="2022-06-14T01:26:38.700" v="1714" actId="478"/>
          <ac:spMkLst>
            <pc:docMk/>
            <pc:sldMk cId="2433249520" sldId="2145705739"/>
            <ac:spMk id="92" creationId="{CF6412D1-D6D8-5108-343A-825545A68F90}"/>
          </ac:spMkLst>
        </pc:spChg>
        <pc:spChg chg="add del mod">
          <ac:chgData name="Natarajan, Srikumar" userId="b8604b6e-9eb5-428c-b81c-02209023fc65" providerId="ADAL" clId="{2CB32DE1-2BE7-0D4A-B8C9-D4A3D7FA0054}" dt="2022-06-14T01:12:00.321" v="1586"/>
          <ac:spMkLst>
            <pc:docMk/>
            <pc:sldMk cId="2433249520" sldId="2145705739"/>
            <ac:spMk id="93" creationId="{07E71007-189E-3317-D3AE-0F9A1B52A9CE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99" creationId="{5C842C8E-FC2D-2EDF-EC5D-11051902D6C2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0" creationId="{4E8323D4-D792-2D70-F518-0C0FE30A3FBC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1" creationId="{D53E7166-2527-7961-E1B6-55085817E9CA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2" creationId="{4B9C8D7C-37C1-65A2-12C9-427B7CB08F1F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3" creationId="{95633214-7DF7-B7CD-D1C6-D484E3F98A7E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4" creationId="{F226E2EA-C761-E987-559D-B53F4AE1C73D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5" creationId="{013B09D8-3B8B-6123-D873-6037D35EC280}"/>
          </ac:spMkLst>
        </pc:spChg>
        <pc:spChg chg="mod">
          <ac:chgData name="Natarajan, Srikumar" userId="b8604b6e-9eb5-428c-b81c-02209023fc65" providerId="ADAL" clId="{2CB32DE1-2BE7-0D4A-B8C9-D4A3D7FA0054}" dt="2022-06-14T01:11:52.675" v="1585"/>
          <ac:spMkLst>
            <pc:docMk/>
            <pc:sldMk cId="2433249520" sldId="2145705739"/>
            <ac:spMk id="106" creationId="{0A738C05-F43A-4081-C94B-BC6C68F9002A}"/>
          </ac:spMkLst>
        </pc:spChg>
        <pc:spChg chg="add del mod">
          <ac:chgData name="Natarajan, Srikumar" userId="b8604b6e-9eb5-428c-b81c-02209023fc65" providerId="ADAL" clId="{2CB32DE1-2BE7-0D4A-B8C9-D4A3D7FA0054}" dt="2022-06-14T01:12:00.321" v="1586"/>
          <ac:spMkLst>
            <pc:docMk/>
            <pc:sldMk cId="2433249520" sldId="2145705739"/>
            <ac:spMk id="107" creationId="{C87BE34B-57BB-1EDB-BBA5-5B11CDD92297}"/>
          </ac:spMkLst>
        </pc:spChg>
        <pc:spChg chg="add del mod">
          <ac:chgData name="Natarajan, Srikumar" userId="b8604b6e-9eb5-428c-b81c-02209023fc65" providerId="ADAL" clId="{2CB32DE1-2BE7-0D4A-B8C9-D4A3D7FA0054}" dt="2022-06-14T01:12:07.757" v="1588"/>
          <ac:spMkLst>
            <pc:docMk/>
            <pc:sldMk cId="2433249520" sldId="2145705739"/>
            <ac:spMk id="108" creationId="{E563998B-1C4E-A6BA-3350-2173A7E64479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4" creationId="{27E666D4-8ABA-4006-5D5A-6C9AA5E3DBFD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5" creationId="{6896AA1E-830B-CCD9-2A90-599C078CC2F0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6" creationId="{D4733B3C-5355-4FCC-CCE2-8DC14C7F27B4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7" creationId="{D55CB6AD-1848-8843-B890-048538B395CE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8" creationId="{E3BE0D49-2282-BC8E-BD92-5E6510F22CF4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19" creationId="{4F4959FD-40D3-FE97-150C-F8B310E382A9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20" creationId="{65C490B3-AC89-C882-4EF6-B287260B5A5A}"/>
          </ac:spMkLst>
        </pc:spChg>
        <pc:spChg chg="mod">
          <ac:chgData name="Natarajan, Srikumar" userId="b8604b6e-9eb5-428c-b81c-02209023fc65" providerId="ADAL" clId="{2CB32DE1-2BE7-0D4A-B8C9-D4A3D7FA0054}" dt="2022-06-14T01:12:04.386" v="1587"/>
          <ac:spMkLst>
            <pc:docMk/>
            <pc:sldMk cId="2433249520" sldId="2145705739"/>
            <ac:spMk id="121" creationId="{2141EF3C-0AA3-1907-739B-E5DE7856199F}"/>
          </ac:spMkLst>
        </pc:spChg>
        <pc:spChg chg="add del mod">
          <ac:chgData name="Natarajan, Srikumar" userId="b8604b6e-9eb5-428c-b81c-02209023fc65" providerId="ADAL" clId="{2CB32DE1-2BE7-0D4A-B8C9-D4A3D7FA0054}" dt="2022-06-14T01:12:07.757" v="1588"/>
          <ac:spMkLst>
            <pc:docMk/>
            <pc:sldMk cId="2433249520" sldId="2145705739"/>
            <ac:spMk id="122" creationId="{D9DA1B72-1781-EB14-4843-602C2BB6D31F}"/>
          </ac:spMkLst>
        </pc:spChg>
        <pc:spChg chg="add mod">
          <ac:chgData name="Natarajan, Srikumar" userId="b8604b6e-9eb5-428c-b81c-02209023fc65" providerId="ADAL" clId="{2CB32DE1-2BE7-0D4A-B8C9-D4A3D7FA0054}" dt="2022-06-14T01:15:38.822" v="1680" actId="1076"/>
          <ac:spMkLst>
            <pc:docMk/>
            <pc:sldMk cId="2433249520" sldId="2145705739"/>
            <ac:spMk id="123" creationId="{C3334FE7-5F5E-11CA-C3B3-198ED9EF829F}"/>
          </ac:spMkLst>
        </pc:spChg>
        <pc:spChg chg="add 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24" creationId="{93680BBB-B29F-6613-ECAD-6DD05535B267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0" creationId="{EAE42F03-FA41-FA77-EFA5-CE6541817971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1" creationId="{5669BB5C-74D1-9B72-C180-A93FD29CC64D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2" creationId="{74965ADA-49E7-0A06-D22A-0570261D9458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3" creationId="{1FB70E23-DBCC-6E06-5ABA-8B94162AA52C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4" creationId="{DDFE8378-D679-46C9-A85B-FBE8130F484C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5" creationId="{A0F3B94E-A0B3-305A-2ACC-4CC2259936D1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6" creationId="{BC1337AD-05A5-403E-49FA-3C0C6357B5A9}"/>
          </ac:spMkLst>
        </pc:spChg>
        <pc:spChg chg="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7" creationId="{DF1952D3-EC44-BE38-8E2A-9E946226F122}"/>
          </ac:spMkLst>
        </pc:spChg>
        <pc:spChg chg="add mod">
          <ac:chgData name="Natarajan, Srikumar" userId="b8604b6e-9eb5-428c-b81c-02209023fc65" providerId="ADAL" clId="{2CB32DE1-2BE7-0D4A-B8C9-D4A3D7FA0054}" dt="2022-06-14T01:27:05.248" v="1715"/>
          <ac:spMkLst>
            <pc:docMk/>
            <pc:sldMk cId="2433249520" sldId="2145705739"/>
            <ac:spMk id="138" creationId="{D8E0B26D-3A48-1541-C4F3-7A1CCA9C4436}"/>
          </ac:spMkLst>
        </pc:spChg>
        <pc:spChg chg="add mod">
          <ac:chgData name="Natarajan, Srikumar" userId="b8604b6e-9eb5-428c-b81c-02209023fc65" providerId="ADAL" clId="{2CB32DE1-2BE7-0D4A-B8C9-D4A3D7FA0054}" dt="2022-06-14T01:29:33.623" v="1719"/>
          <ac:spMkLst>
            <pc:docMk/>
            <pc:sldMk cId="2433249520" sldId="2145705739"/>
            <ac:spMk id="139" creationId="{0CA39A1A-66CB-0538-0CB1-DB7AABE54E7E}"/>
          </ac:spMkLst>
        </pc:spChg>
        <pc:grpChg chg="del">
          <ac:chgData name="Natarajan, Srikumar" userId="b8604b6e-9eb5-428c-b81c-02209023fc65" providerId="ADAL" clId="{2CB32DE1-2BE7-0D4A-B8C9-D4A3D7FA0054}" dt="2022-06-14T01:09:12.720" v="1511" actId="478"/>
          <ac:grpSpMkLst>
            <pc:docMk/>
            <pc:sldMk cId="2433249520" sldId="2145705739"/>
            <ac:grpSpMk id="4" creationId="{A09D7174-1A31-B541-D8E3-72CA3EA00DBC}"/>
          </ac:grpSpMkLst>
        </pc:grpChg>
        <pc:grpChg chg="add del mod">
          <ac:chgData name="Natarajan, Srikumar" userId="b8604b6e-9eb5-428c-b81c-02209023fc65" providerId="ADAL" clId="{2CB32DE1-2BE7-0D4A-B8C9-D4A3D7FA0054}" dt="2022-06-14T01:10:28.121" v="1539" actId="478"/>
          <ac:grpSpMkLst>
            <pc:docMk/>
            <pc:sldMk cId="2433249520" sldId="2145705739"/>
            <ac:grpSpMk id="41" creationId="{18061FAE-7C24-6A16-7285-7A5FFFE2FC11}"/>
          </ac:grpSpMkLst>
        </pc:grpChg>
        <pc:grpChg chg="mod">
          <ac:chgData name="Natarajan, Srikumar" userId="b8604b6e-9eb5-428c-b81c-02209023fc65" providerId="ADAL" clId="{2CB32DE1-2BE7-0D4A-B8C9-D4A3D7FA0054}" dt="2022-06-14T01:07:02.483" v="1503"/>
          <ac:grpSpMkLst>
            <pc:docMk/>
            <pc:sldMk cId="2433249520" sldId="2145705739"/>
            <ac:grpSpMk id="42" creationId="{1529AE46-F4A2-68F5-2EBA-7A826DF31F2C}"/>
          </ac:grpSpMkLst>
        </pc:grpChg>
        <pc:grpChg chg="mod">
          <ac:chgData name="Natarajan, Srikumar" userId="b8604b6e-9eb5-428c-b81c-02209023fc65" providerId="ADAL" clId="{2CB32DE1-2BE7-0D4A-B8C9-D4A3D7FA0054}" dt="2022-06-14T01:07:02.483" v="1503"/>
          <ac:grpSpMkLst>
            <pc:docMk/>
            <pc:sldMk cId="2433249520" sldId="2145705739"/>
            <ac:grpSpMk id="43" creationId="{5E5A9361-5BAF-E7D9-064D-564364351DA5}"/>
          </ac:grpSpMkLst>
        </pc:grpChg>
        <pc:grpChg chg="mod">
          <ac:chgData name="Natarajan, Srikumar" userId="b8604b6e-9eb5-428c-b81c-02209023fc65" providerId="ADAL" clId="{2CB32DE1-2BE7-0D4A-B8C9-D4A3D7FA0054}" dt="2022-06-14T01:07:02.483" v="1503"/>
          <ac:grpSpMkLst>
            <pc:docMk/>
            <pc:sldMk cId="2433249520" sldId="2145705739"/>
            <ac:grpSpMk id="44" creationId="{CE3C9A47-75BA-C003-E000-37E448195270}"/>
          </ac:grpSpMkLst>
        </pc:grpChg>
        <pc:grpChg chg="mod">
          <ac:chgData name="Natarajan, Srikumar" userId="b8604b6e-9eb5-428c-b81c-02209023fc65" providerId="ADAL" clId="{2CB32DE1-2BE7-0D4A-B8C9-D4A3D7FA0054}" dt="2022-06-14T01:07:02.483" v="1503"/>
          <ac:grpSpMkLst>
            <pc:docMk/>
            <pc:sldMk cId="2433249520" sldId="2145705739"/>
            <ac:grpSpMk id="45" creationId="{6DE81376-DFB5-81AE-D782-AF519AC6D3B5}"/>
          </ac:grpSpMkLst>
        </pc:grpChg>
        <pc:grpChg chg="add del mod">
          <ac:chgData name="Natarajan, Srikumar" userId="b8604b6e-9eb5-428c-b81c-02209023fc65" providerId="ADAL" clId="{2CB32DE1-2BE7-0D4A-B8C9-D4A3D7FA0054}" dt="2022-06-14T01:26:38.700" v="1714" actId="478"/>
          <ac:grpSpMkLst>
            <pc:docMk/>
            <pc:sldMk cId="2433249520" sldId="2145705739"/>
            <ac:grpSpMk id="55" creationId="{A3DA98B5-44B9-0AF1-1A99-B97FD4DFEB05}"/>
          </ac:grpSpMkLst>
        </pc:grpChg>
        <pc:grpChg chg="mod">
          <ac:chgData name="Natarajan, Srikumar" userId="b8604b6e-9eb5-428c-b81c-02209023fc65" providerId="ADAL" clId="{2CB32DE1-2BE7-0D4A-B8C9-D4A3D7FA0054}" dt="2022-06-14T01:08:16.396" v="1506"/>
          <ac:grpSpMkLst>
            <pc:docMk/>
            <pc:sldMk cId="2433249520" sldId="2145705739"/>
            <ac:grpSpMk id="56" creationId="{5C191042-2F9F-03C7-C763-BD4417702C22}"/>
          </ac:grpSpMkLst>
        </pc:grpChg>
        <pc:grpChg chg="mod">
          <ac:chgData name="Natarajan, Srikumar" userId="b8604b6e-9eb5-428c-b81c-02209023fc65" providerId="ADAL" clId="{2CB32DE1-2BE7-0D4A-B8C9-D4A3D7FA0054}" dt="2022-06-14T01:08:16.396" v="1506"/>
          <ac:grpSpMkLst>
            <pc:docMk/>
            <pc:sldMk cId="2433249520" sldId="2145705739"/>
            <ac:grpSpMk id="57" creationId="{4BC6CDCB-DAB2-6CD0-CE7E-1AACFDE03ABF}"/>
          </ac:grpSpMkLst>
        </pc:grpChg>
        <pc:grpChg chg="mod">
          <ac:chgData name="Natarajan, Srikumar" userId="b8604b6e-9eb5-428c-b81c-02209023fc65" providerId="ADAL" clId="{2CB32DE1-2BE7-0D4A-B8C9-D4A3D7FA0054}" dt="2022-06-14T01:08:16.396" v="1506"/>
          <ac:grpSpMkLst>
            <pc:docMk/>
            <pc:sldMk cId="2433249520" sldId="2145705739"/>
            <ac:grpSpMk id="58" creationId="{F545123A-4B5A-A9F4-EBAF-010CCE760BAE}"/>
          </ac:grpSpMkLst>
        </pc:grpChg>
        <pc:grpChg chg="mod">
          <ac:chgData name="Natarajan, Srikumar" userId="b8604b6e-9eb5-428c-b81c-02209023fc65" providerId="ADAL" clId="{2CB32DE1-2BE7-0D4A-B8C9-D4A3D7FA0054}" dt="2022-06-14T01:08:16.396" v="1506"/>
          <ac:grpSpMkLst>
            <pc:docMk/>
            <pc:sldMk cId="2433249520" sldId="2145705739"/>
            <ac:grpSpMk id="59" creationId="{861F02B5-8EC9-A403-CD69-7403547097C5}"/>
          </ac:grpSpMkLst>
        </pc:grpChg>
        <pc:grpChg chg="del">
          <ac:chgData name="Natarajan, Srikumar" userId="b8604b6e-9eb5-428c-b81c-02209023fc65" providerId="ADAL" clId="{2CB32DE1-2BE7-0D4A-B8C9-D4A3D7FA0054}" dt="2022-06-14T01:09:12.720" v="1511" actId="478"/>
          <ac:grpSpMkLst>
            <pc:docMk/>
            <pc:sldMk cId="2433249520" sldId="2145705739"/>
            <ac:grpSpMk id="71" creationId="{9239BB4D-ECD0-70CE-5388-80AE00923DF7}"/>
          </ac:grpSpMkLst>
        </pc:grpChg>
        <pc:grpChg chg="add del mod">
          <ac:chgData name="Natarajan, Srikumar" userId="b8604b6e-9eb5-428c-b81c-02209023fc65" providerId="ADAL" clId="{2CB32DE1-2BE7-0D4A-B8C9-D4A3D7FA0054}" dt="2022-06-14T01:26:38.700" v="1714" actId="478"/>
          <ac:grpSpMkLst>
            <pc:docMk/>
            <pc:sldMk cId="2433249520" sldId="2145705739"/>
            <ac:grpSpMk id="72" creationId="{3364F529-68CF-0121-A3A3-E0F18CAEA0F5}"/>
          </ac:grpSpMkLst>
        </pc:grpChg>
        <pc:grpChg chg="mod">
          <ac:chgData name="Natarajan, Srikumar" userId="b8604b6e-9eb5-428c-b81c-02209023fc65" providerId="ADAL" clId="{2CB32DE1-2BE7-0D4A-B8C9-D4A3D7FA0054}" dt="2022-06-14T01:11:46.780" v="1583"/>
          <ac:grpSpMkLst>
            <pc:docMk/>
            <pc:sldMk cId="2433249520" sldId="2145705739"/>
            <ac:grpSpMk id="73" creationId="{28F0EDE5-E8D5-EC1B-238F-B80B05E879FF}"/>
          </ac:grpSpMkLst>
        </pc:grpChg>
        <pc:grpChg chg="mod">
          <ac:chgData name="Natarajan, Srikumar" userId="b8604b6e-9eb5-428c-b81c-02209023fc65" providerId="ADAL" clId="{2CB32DE1-2BE7-0D4A-B8C9-D4A3D7FA0054}" dt="2022-06-14T01:11:46.780" v="1583"/>
          <ac:grpSpMkLst>
            <pc:docMk/>
            <pc:sldMk cId="2433249520" sldId="2145705739"/>
            <ac:grpSpMk id="74" creationId="{7AFFC377-C856-1487-FFFF-C32983E13BB8}"/>
          </ac:grpSpMkLst>
        </pc:grpChg>
        <pc:grpChg chg="mod">
          <ac:chgData name="Natarajan, Srikumar" userId="b8604b6e-9eb5-428c-b81c-02209023fc65" providerId="ADAL" clId="{2CB32DE1-2BE7-0D4A-B8C9-D4A3D7FA0054}" dt="2022-06-14T01:11:46.780" v="1583"/>
          <ac:grpSpMkLst>
            <pc:docMk/>
            <pc:sldMk cId="2433249520" sldId="2145705739"/>
            <ac:grpSpMk id="81" creationId="{D4D9DFDE-F340-8EA8-73BD-DF8481268267}"/>
          </ac:grpSpMkLst>
        </pc:grpChg>
        <pc:grpChg chg="mod">
          <ac:chgData name="Natarajan, Srikumar" userId="b8604b6e-9eb5-428c-b81c-02209023fc65" providerId="ADAL" clId="{2CB32DE1-2BE7-0D4A-B8C9-D4A3D7FA0054}" dt="2022-06-14T01:11:46.780" v="1583"/>
          <ac:grpSpMkLst>
            <pc:docMk/>
            <pc:sldMk cId="2433249520" sldId="2145705739"/>
            <ac:grpSpMk id="82" creationId="{EE293454-7D21-5E89-D2DA-AA465A8871BD}"/>
          </ac:grpSpMkLst>
        </pc:grpChg>
        <pc:grpChg chg="add del mod">
          <ac:chgData name="Natarajan, Srikumar" userId="b8604b6e-9eb5-428c-b81c-02209023fc65" providerId="ADAL" clId="{2CB32DE1-2BE7-0D4A-B8C9-D4A3D7FA0054}" dt="2022-06-14T01:12:00.321" v="1586"/>
          <ac:grpSpMkLst>
            <pc:docMk/>
            <pc:sldMk cId="2433249520" sldId="2145705739"/>
            <ac:grpSpMk id="94" creationId="{59AAC714-8266-CE76-9DBF-35CFF23C090D}"/>
          </ac:grpSpMkLst>
        </pc:grpChg>
        <pc:grpChg chg="mod">
          <ac:chgData name="Natarajan, Srikumar" userId="b8604b6e-9eb5-428c-b81c-02209023fc65" providerId="ADAL" clId="{2CB32DE1-2BE7-0D4A-B8C9-D4A3D7FA0054}" dt="2022-06-14T01:11:52.675" v="1585"/>
          <ac:grpSpMkLst>
            <pc:docMk/>
            <pc:sldMk cId="2433249520" sldId="2145705739"/>
            <ac:grpSpMk id="95" creationId="{9550256A-8979-876A-46F6-4079B9C4E813}"/>
          </ac:grpSpMkLst>
        </pc:grpChg>
        <pc:grpChg chg="mod">
          <ac:chgData name="Natarajan, Srikumar" userId="b8604b6e-9eb5-428c-b81c-02209023fc65" providerId="ADAL" clId="{2CB32DE1-2BE7-0D4A-B8C9-D4A3D7FA0054}" dt="2022-06-14T01:11:52.675" v="1585"/>
          <ac:grpSpMkLst>
            <pc:docMk/>
            <pc:sldMk cId="2433249520" sldId="2145705739"/>
            <ac:grpSpMk id="96" creationId="{3ACD9730-79CA-5717-3DFC-993EA5AB7829}"/>
          </ac:grpSpMkLst>
        </pc:grpChg>
        <pc:grpChg chg="mod">
          <ac:chgData name="Natarajan, Srikumar" userId="b8604b6e-9eb5-428c-b81c-02209023fc65" providerId="ADAL" clId="{2CB32DE1-2BE7-0D4A-B8C9-D4A3D7FA0054}" dt="2022-06-14T01:11:52.675" v="1585"/>
          <ac:grpSpMkLst>
            <pc:docMk/>
            <pc:sldMk cId="2433249520" sldId="2145705739"/>
            <ac:grpSpMk id="97" creationId="{D2AB3BEC-5BA4-5926-25B6-56FED706AEB0}"/>
          </ac:grpSpMkLst>
        </pc:grpChg>
        <pc:grpChg chg="mod">
          <ac:chgData name="Natarajan, Srikumar" userId="b8604b6e-9eb5-428c-b81c-02209023fc65" providerId="ADAL" clId="{2CB32DE1-2BE7-0D4A-B8C9-D4A3D7FA0054}" dt="2022-06-14T01:11:52.675" v="1585"/>
          <ac:grpSpMkLst>
            <pc:docMk/>
            <pc:sldMk cId="2433249520" sldId="2145705739"/>
            <ac:grpSpMk id="98" creationId="{F09197E1-7D18-83D1-5382-3E23043BC608}"/>
          </ac:grpSpMkLst>
        </pc:grpChg>
        <pc:grpChg chg="add del mod">
          <ac:chgData name="Natarajan, Srikumar" userId="b8604b6e-9eb5-428c-b81c-02209023fc65" providerId="ADAL" clId="{2CB32DE1-2BE7-0D4A-B8C9-D4A3D7FA0054}" dt="2022-06-14T01:12:07.757" v="1588"/>
          <ac:grpSpMkLst>
            <pc:docMk/>
            <pc:sldMk cId="2433249520" sldId="2145705739"/>
            <ac:grpSpMk id="109" creationId="{7AE6B923-0031-425F-5D2F-BDA7DAD45459}"/>
          </ac:grpSpMkLst>
        </pc:grpChg>
        <pc:grpChg chg="mod">
          <ac:chgData name="Natarajan, Srikumar" userId="b8604b6e-9eb5-428c-b81c-02209023fc65" providerId="ADAL" clId="{2CB32DE1-2BE7-0D4A-B8C9-D4A3D7FA0054}" dt="2022-06-14T01:12:04.386" v="1587"/>
          <ac:grpSpMkLst>
            <pc:docMk/>
            <pc:sldMk cId="2433249520" sldId="2145705739"/>
            <ac:grpSpMk id="110" creationId="{656EF646-AA1A-0699-0844-12CBCBED98EA}"/>
          </ac:grpSpMkLst>
        </pc:grpChg>
        <pc:grpChg chg="mod">
          <ac:chgData name="Natarajan, Srikumar" userId="b8604b6e-9eb5-428c-b81c-02209023fc65" providerId="ADAL" clId="{2CB32DE1-2BE7-0D4A-B8C9-D4A3D7FA0054}" dt="2022-06-14T01:12:04.386" v="1587"/>
          <ac:grpSpMkLst>
            <pc:docMk/>
            <pc:sldMk cId="2433249520" sldId="2145705739"/>
            <ac:grpSpMk id="111" creationId="{5F5A6D8E-881D-7533-A5EA-E9324AF327CD}"/>
          </ac:grpSpMkLst>
        </pc:grpChg>
        <pc:grpChg chg="mod">
          <ac:chgData name="Natarajan, Srikumar" userId="b8604b6e-9eb5-428c-b81c-02209023fc65" providerId="ADAL" clId="{2CB32DE1-2BE7-0D4A-B8C9-D4A3D7FA0054}" dt="2022-06-14T01:12:04.386" v="1587"/>
          <ac:grpSpMkLst>
            <pc:docMk/>
            <pc:sldMk cId="2433249520" sldId="2145705739"/>
            <ac:grpSpMk id="112" creationId="{C0ED14F4-B2E0-F6CE-E8B1-3BDB3C230CBB}"/>
          </ac:grpSpMkLst>
        </pc:grpChg>
        <pc:grpChg chg="mod">
          <ac:chgData name="Natarajan, Srikumar" userId="b8604b6e-9eb5-428c-b81c-02209023fc65" providerId="ADAL" clId="{2CB32DE1-2BE7-0D4A-B8C9-D4A3D7FA0054}" dt="2022-06-14T01:12:04.386" v="1587"/>
          <ac:grpSpMkLst>
            <pc:docMk/>
            <pc:sldMk cId="2433249520" sldId="2145705739"/>
            <ac:grpSpMk id="113" creationId="{F3A382CD-4A8D-9942-0F2D-BB87BAB0B024}"/>
          </ac:grpSpMkLst>
        </pc:grpChg>
        <pc:grpChg chg="add mod">
          <ac:chgData name="Natarajan, Srikumar" userId="b8604b6e-9eb5-428c-b81c-02209023fc65" providerId="ADAL" clId="{2CB32DE1-2BE7-0D4A-B8C9-D4A3D7FA0054}" dt="2022-06-14T01:27:05.248" v="1715"/>
          <ac:grpSpMkLst>
            <pc:docMk/>
            <pc:sldMk cId="2433249520" sldId="2145705739"/>
            <ac:grpSpMk id="125" creationId="{89425FE7-A9BA-FFCA-9279-D3CA743A929B}"/>
          </ac:grpSpMkLst>
        </pc:grpChg>
        <pc:grpChg chg="mod">
          <ac:chgData name="Natarajan, Srikumar" userId="b8604b6e-9eb5-428c-b81c-02209023fc65" providerId="ADAL" clId="{2CB32DE1-2BE7-0D4A-B8C9-D4A3D7FA0054}" dt="2022-06-14T01:27:05.248" v="1715"/>
          <ac:grpSpMkLst>
            <pc:docMk/>
            <pc:sldMk cId="2433249520" sldId="2145705739"/>
            <ac:grpSpMk id="126" creationId="{0CCE5983-D5E7-4F91-28B2-43208CDD4900}"/>
          </ac:grpSpMkLst>
        </pc:grpChg>
        <pc:grpChg chg="mod">
          <ac:chgData name="Natarajan, Srikumar" userId="b8604b6e-9eb5-428c-b81c-02209023fc65" providerId="ADAL" clId="{2CB32DE1-2BE7-0D4A-B8C9-D4A3D7FA0054}" dt="2022-06-14T01:27:05.248" v="1715"/>
          <ac:grpSpMkLst>
            <pc:docMk/>
            <pc:sldMk cId="2433249520" sldId="2145705739"/>
            <ac:grpSpMk id="127" creationId="{5B104B86-9CF5-F1ED-BF51-8B0FAA925F1E}"/>
          </ac:grpSpMkLst>
        </pc:grpChg>
        <pc:grpChg chg="mod">
          <ac:chgData name="Natarajan, Srikumar" userId="b8604b6e-9eb5-428c-b81c-02209023fc65" providerId="ADAL" clId="{2CB32DE1-2BE7-0D4A-B8C9-D4A3D7FA0054}" dt="2022-06-14T01:27:05.248" v="1715"/>
          <ac:grpSpMkLst>
            <pc:docMk/>
            <pc:sldMk cId="2433249520" sldId="2145705739"/>
            <ac:grpSpMk id="128" creationId="{B8B4505F-432F-9DB8-9DCA-E10A1E770776}"/>
          </ac:grpSpMkLst>
        </pc:grpChg>
        <pc:grpChg chg="mod">
          <ac:chgData name="Natarajan, Srikumar" userId="b8604b6e-9eb5-428c-b81c-02209023fc65" providerId="ADAL" clId="{2CB32DE1-2BE7-0D4A-B8C9-D4A3D7FA0054}" dt="2022-06-14T01:27:05.248" v="1715"/>
          <ac:grpSpMkLst>
            <pc:docMk/>
            <pc:sldMk cId="2433249520" sldId="2145705739"/>
            <ac:grpSpMk id="129" creationId="{C2EC2E8D-E53D-FF05-62B2-0B9C9535993B}"/>
          </ac:grpSpMkLst>
        </pc:grpChg>
      </pc:sldChg>
      <pc:sldChg chg="addSp delSp modSp add mod ord delAnim modAnim">
        <pc:chgData name="Natarajan, Srikumar" userId="b8604b6e-9eb5-428c-b81c-02209023fc65" providerId="ADAL" clId="{2CB32DE1-2BE7-0D4A-B8C9-D4A3D7FA0054}" dt="2022-06-14T14:55:03.535" v="4331"/>
        <pc:sldMkLst>
          <pc:docMk/>
          <pc:sldMk cId="1835909758" sldId="2145705740"/>
        </pc:sldMkLst>
        <pc:spChg chg="mod">
          <ac:chgData name="Natarajan, Srikumar" userId="b8604b6e-9eb5-428c-b81c-02209023fc65" providerId="ADAL" clId="{2CB32DE1-2BE7-0D4A-B8C9-D4A3D7FA0054}" dt="2022-06-14T01:50:31.650" v="1824" actId="20577"/>
          <ac:spMkLst>
            <pc:docMk/>
            <pc:sldMk cId="1835909758" sldId="2145705740"/>
            <ac:spMk id="6" creationId="{614B437E-4980-4A5E-A40B-71E1C0A92082}"/>
          </ac:spMkLst>
        </pc:spChg>
        <pc:spChg chg="add mod">
          <ac:chgData name="Natarajan, Srikumar" userId="b8604b6e-9eb5-428c-b81c-02209023fc65" providerId="ADAL" clId="{2CB32DE1-2BE7-0D4A-B8C9-D4A3D7FA0054}" dt="2022-06-14T01:56:22.948" v="1994" actId="164"/>
          <ac:spMkLst>
            <pc:docMk/>
            <pc:sldMk cId="1835909758" sldId="2145705740"/>
            <ac:spMk id="41" creationId="{A75C2612-6BE6-0DC6-0CC7-E6BBA9A70C7A}"/>
          </ac:spMkLst>
        </pc:spChg>
        <pc:spChg chg="add mod">
          <ac:chgData name="Natarajan, Srikumar" userId="b8604b6e-9eb5-428c-b81c-02209023fc65" providerId="ADAL" clId="{2CB32DE1-2BE7-0D4A-B8C9-D4A3D7FA0054}" dt="2022-06-14T01:53:08.197" v="1913" actId="1037"/>
          <ac:spMkLst>
            <pc:docMk/>
            <pc:sldMk cId="1835909758" sldId="2145705740"/>
            <ac:spMk id="42" creationId="{390A699B-5B13-07CA-C2AA-A45B849F544C}"/>
          </ac:spMkLst>
        </pc:spChg>
        <pc:spChg chg="mod">
          <ac:chgData name="Natarajan, Srikumar" userId="b8604b6e-9eb5-428c-b81c-02209023fc65" providerId="ADAL" clId="{2CB32DE1-2BE7-0D4A-B8C9-D4A3D7FA0054}" dt="2022-06-14T02:03:45.267" v="2136" actId="20577"/>
          <ac:spMkLst>
            <pc:docMk/>
            <pc:sldMk cId="1835909758" sldId="2145705740"/>
            <ac:spMk id="67" creationId="{52B17E9A-32A7-844B-92CC-F7FE711120E3}"/>
          </ac:spMkLst>
        </pc:spChg>
        <pc:spChg chg="mod">
          <ac:chgData name="Natarajan, Srikumar" userId="b8604b6e-9eb5-428c-b81c-02209023fc65" providerId="ADAL" clId="{2CB32DE1-2BE7-0D4A-B8C9-D4A3D7FA0054}" dt="2022-06-14T01:56:22.948" v="1994" actId="164"/>
          <ac:spMkLst>
            <pc:docMk/>
            <pc:sldMk cId="1835909758" sldId="2145705740"/>
            <ac:spMk id="75" creationId="{49B21D6C-6B1B-5177-CB7D-D498A5AB077E}"/>
          </ac:spMkLst>
        </pc:spChg>
        <pc:spChg chg="mod">
          <ac:chgData name="Natarajan, Srikumar" userId="b8604b6e-9eb5-428c-b81c-02209023fc65" providerId="ADAL" clId="{2CB32DE1-2BE7-0D4A-B8C9-D4A3D7FA0054}" dt="2022-06-14T01:56:22.948" v="1994" actId="164"/>
          <ac:spMkLst>
            <pc:docMk/>
            <pc:sldMk cId="1835909758" sldId="2145705740"/>
            <ac:spMk id="76" creationId="{73BC52F9-B9AD-7F79-64C5-A6027E16CBB5}"/>
          </ac:spMkLst>
        </pc:spChg>
        <pc:spChg chg="mod">
          <ac:chgData name="Natarajan, Srikumar" userId="b8604b6e-9eb5-428c-b81c-02209023fc65" providerId="ADAL" clId="{2CB32DE1-2BE7-0D4A-B8C9-D4A3D7FA0054}" dt="2022-06-14T01:56:22.948" v="1994" actId="164"/>
          <ac:spMkLst>
            <pc:docMk/>
            <pc:sldMk cId="1835909758" sldId="2145705740"/>
            <ac:spMk id="77" creationId="{0DE09E12-AFA9-A006-C274-36902D451431}"/>
          </ac:spMkLst>
        </pc:spChg>
        <pc:spChg chg="mod">
          <ac:chgData name="Natarajan, Srikumar" userId="b8604b6e-9eb5-428c-b81c-02209023fc65" providerId="ADAL" clId="{2CB32DE1-2BE7-0D4A-B8C9-D4A3D7FA0054}" dt="2022-06-14T01:56:22.948" v="1994" actId="164"/>
          <ac:spMkLst>
            <pc:docMk/>
            <pc:sldMk cId="1835909758" sldId="2145705740"/>
            <ac:spMk id="78" creationId="{7B51E07F-4D54-F375-CB62-DCC98B92031F}"/>
          </ac:spMkLst>
        </pc:spChg>
        <pc:spChg chg="del topLvl">
          <ac:chgData name="Natarajan, Srikumar" userId="b8604b6e-9eb5-428c-b81c-02209023fc65" providerId="ADAL" clId="{2CB32DE1-2BE7-0D4A-B8C9-D4A3D7FA0054}" dt="2022-06-14T01:52:22.439" v="1825" actId="21"/>
          <ac:spMkLst>
            <pc:docMk/>
            <pc:sldMk cId="1835909758" sldId="2145705740"/>
            <ac:spMk id="79" creationId="{35C30014-7690-8410-D411-45F67D946442}"/>
          </ac:spMkLst>
        </pc:spChg>
        <pc:spChg chg="del topLvl">
          <ac:chgData name="Natarajan, Srikumar" userId="b8604b6e-9eb5-428c-b81c-02209023fc65" providerId="ADAL" clId="{2CB32DE1-2BE7-0D4A-B8C9-D4A3D7FA0054}" dt="2022-06-14T01:52:22.439" v="1825" actId="21"/>
          <ac:spMkLst>
            <pc:docMk/>
            <pc:sldMk cId="1835909758" sldId="2145705740"/>
            <ac:spMk id="80" creationId="{BB7094EC-06D5-7879-EF55-86120D6ABCD7}"/>
          </ac:spMkLst>
        </pc:spChg>
        <pc:spChg chg="mod">
          <ac:chgData name="Natarajan, Srikumar" userId="b8604b6e-9eb5-428c-b81c-02209023fc65" providerId="ADAL" clId="{2CB32DE1-2BE7-0D4A-B8C9-D4A3D7FA0054}" dt="2022-06-14T02:02:44.796" v="2106" actId="14100"/>
          <ac:spMkLst>
            <pc:docMk/>
            <pc:sldMk cId="1835909758" sldId="2145705740"/>
            <ac:spMk id="91" creationId="{66604B98-ADF9-688B-FFD9-59F85844D693}"/>
          </ac:spMkLst>
        </pc:spChg>
        <pc:grpChg chg="add mod">
          <ac:chgData name="Natarajan, Srikumar" userId="b8604b6e-9eb5-428c-b81c-02209023fc65" providerId="ADAL" clId="{2CB32DE1-2BE7-0D4A-B8C9-D4A3D7FA0054}" dt="2022-06-14T01:56:22.948" v="1994" actId="164"/>
          <ac:grpSpMkLst>
            <pc:docMk/>
            <pc:sldMk cId="1835909758" sldId="2145705740"/>
            <ac:grpSpMk id="3" creationId="{2AFB3496-8BBA-1D78-DFDC-9E730799AF73}"/>
          </ac:grpSpMkLst>
        </pc:grpChg>
        <pc:grpChg chg="del">
          <ac:chgData name="Natarajan, Srikumar" userId="b8604b6e-9eb5-428c-b81c-02209023fc65" providerId="ADAL" clId="{2CB32DE1-2BE7-0D4A-B8C9-D4A3D7FA0054}" dt="2022-06-14T01:52:22.439" v="1825" actId="21"/>
          <ac:grpSpMkLst>
            <pc:docMk/>
            <pc:sldMk cId="1835909758" sldId="2145705740"/>
            <ac:grpSpMk id="71" creationId="{9239BB4D-ECD0-70CE-5388-80AE00923DF7}"/>
          </ac:grpSpMkLst>
        </pc:grpChg>
      </pc:sldChg>
      <pc:sldChg chg="add del">
        <pc:chgData name="Natarajan, Srikumar" userId="b8604b6e-9eb5-428c-b81c-02209023fc65" providerId="ADAL" clId="{2CB32DE1-2BE7-0D4A-B8C9-D4A3D7FA0054}" dt="2022-06-14T01:48:45.542" v="1771" actId="2696"/>
        <pc:sldMkLst>
          <pc:docMk/>
          <pc:sldMk cId="3078687815" sldId="2145705740"/>
        </pc:sldMkLst>
      </pc:sldChg>
      <pc:sldChg chg="modSp add mod modAnim">
        <pc:chgData name="Natarajan, Srikumar" userId="b8604b6e-9eb5-428c-b81c-02209023fc65" providerId="ADAL" clId="{2CB32DE1-2BE7-0D4A-B8C9-D4A3D7FA0054}" dt="2022-06-14T02:10:33.769" v="2271"/>
        <pc:sldMkLst>
          <pc:docMk/>
          <pc:sldMk cId="2395494946" sldId="2145705741"/>
        </pc:sldMkLst>
        <pc:spChg chg="mod">
          <ac:chgData name="Natarajan, Srikumar" userId="b8604b6e-9eb5-428c-b81c-02209023fc65" providerId="ADAL" clId="{2CB32DE1-2BE7-0D4A-B8C9-D4A3D7FA0054}" dt="2022-06-14T02:05:06.004" v="2170" actId="20577"/>
          <ac:spMkLst>
            <pc:docMk/>
            <pc:sldMk cId="2395494946" sldId="2145705741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2:05:55.490" v="2191" actId="14100"/>
          <ac:spMkLst>
            <pc:docMk/>
            <pc:sldMk cId="2395494946" sldId="2145705741"/>
            <ac:spMk id="67" creationId="{52B17E9A-32A7-844B-92CC-F7FE711120E3}"/>
          </ac:spMkLst>
        </pc:spChg>
        <pc:spChg chg="mod">
          <ac:chgData name="Natarajan, Srikumar" userId="b8604b6e-9eb5-428c-b81c-02209023fc65" providerId="ADAL" clId="{2CB32DE1-2BE7-0D4A-B8C9-D4A3D7FA0054}" dt="2022-06-14T02:06:22.321" v="2215" actId="20577"/>
          <ac:spMkLst>
            <pc:docMk/>
            <pc:sldMk cId="2395494946" sldId="2145705741"/>
            <ac:spMk id="91" creationId="{66604B98-ADF9-688B-FFD9-59F85844D693}"/>
          </ac:spMkLst>
        </pc:spChg>
        <pc:grpChg chg="mod">
          <ac:chgData name="Natarajan, Srikumar" userId="b8604b6e-9eb5-428c-b81c-02209023fc65" providerId="ADAL" clId="{2CB32DE1-2BE7-0D4A-B8C9-D4A3D7FA0054}" dt="2022-06-14T02:07:06.002" v="2264" actId="1038"/>
          <ac:grpSpMkLst>
            <pc:docMk/>
            <pc:sldMk cId="2395494946" sldId="2145705741"/>
            <ac:grpSpMk id="3" creationId="{2AFB3496-8BBA-1D78-DFDC-9E730799AF73}"/>
          </ac:grpSpMkLst>
        </pc:grpChg>
      </pc:sldChg>
      <pc:sldChg chg="add del">
        <pc:chgData name="Natarajan, Srikumar" userId="b8604b6e-9eb5-428c-b81c-02209023fc65" providerId="ADAL" clId="{2CB32DE1-2BE7-0D4A-B8C9-D4A3D7FA0054}" dt="2022-06-14T01:48:45.542" v="1771" actId="2696"/>
        <pc:sldMkLst>
          <pc:docMk/>
          <pc:sldMk cId="3928992244" sldId="2145705741"/>
        </pc:sldMkLst>
      </pc:sldChg>
      <pc:sldChg chg="modSp add mod ord modAnim">
        <pc:chgData name="Natarajan, Srikumar" userId="b8604b6e-9eb5-428c-b81c-02209023fc65" providerId="ADAL" clId="{2CB32DE1-2BE7-0D4A-B8C9-D4A3D7FA0054}" dt="2022-06-14T02:23:38.860" v="2546"/>
        <pc:sldMkLst>
          <pc:docMk/>
          <pc:sldMk cId="1509977218" sldId="2145705742"/>
        </pc:sldMkLst>
        <pc:spChg chg="mod">
          <ac:chgData name="Natarajan, Srikumar" userId="b8604b6e-9eb5-428c-b81c-02209023fc65" providerId="ADAL" clId="{2CB32DE1-2BE7-0D4A-B8C9-D4A3D7FA0054}" dt="2022-06-14T02:12:40.113" v="2326" actId="20577"/>
          <ac:spMkLst>
            <pc:docMk/>
            <pc:sldMk cId="1509977218" sldId="2145705742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2:14:53.670" v="2468"/>
          <ac:spMkLst>
            <pc:docMk/>
            <pc:sldMk cId="1509977218" sldId="2145705742"/>
            <ac:spMk id="91" creationId="{66604B98-ADF9-688B-FFD9-59F85844D693}"/>
          </ac:spMkLst>
        </pc:spChg>
        <pc:spChg chg="mod">
          <ac:chgData name="Natarajan, Srikumar" userId="b8604b6e-9eb5-428c-b81c-02209023fc65" providerId="ADAL" clId="{2CB32DE1-2BE7-0D4A-B8C9-D4A3D7FA0054}" dt="2022-06-14T02:20:35.224" v="2537" actId="20577"/>
          <ac:spMkLst>
            <pc:docMk/>
            <pc:sldMk cId="1509977218" sldId="2145705742"/>
            <ac:spMk id="123" creationId="{C3334FE7-5F5E-11CA-C3B3-198ED9EF829F}"/>
          </ac:spMkLst>
        </pc:spChg>
        <pc:spChg chg="mod">
          <ac:chgData name="Natarajan, Srikumar" userId="b8604b6e-9eb5-428c-b81c-02209023fc65" providerId="ADAL" clId="{2CB32DE1-2BE7-0D4A-B8C9-D4A3D7FA0054}" dt="2022-06-14T02:19:21.719" v="2525" actId="1038"/>
          <ac:spMkLst>
            <pc:docMk/>
            <pc:sldMk cId="1509977218" sldId="2145705742"/>
            <ac:spMk id="139" creationId="{0CA39A1A-66CB-0538-0CB1-DB7AABE54E7E}"/>
          </ac:spMkLst>
        </pc:spChg>
      </pc:sldChg>
      <pc:sldChg chg="delSp modSp add mod ord modAnim">
        <pc:chgData name="Natarajan, Srikumar" userId="b8604b6e-9eb5-428c-b81c-02209023fc65" providerId="ADAL" clId="{2CB32DE1-2BE7-0D4A-B8C9-D4A3D7FA0054}" dt="2022-06-14T14:57:58.362" v="4336"/>
        <pc:sldMkLst>
          <pc:docMk/>
          <pc:sldMk cId="3605436063" sldId="2145705743"/>
        </pc:sldMkLst>
        <pc:spChg chg="mod topLvl">
          <ac:chgData name="Natarajan, Srikumar" userId="b8604b6e-9eb5-428c-b81c-02209023fc65" providerId="ADAL" clId="{2CB32DE1-2BE7-0D4A-B8C9-D4A3D7FA0054}" dt="2022-06-14T02:29:36.556" v="2613" actId="165"/>
          <ac:spMkLst>
            <pc:docMk/>
            <pc:sldMk cId="3605436063" sldId="2145705743"/>
            <ac:spMk id="2" creationId="{56F1942D-EFE8-C34F-BA5E-3FCA6BE8C0AC}"/>
          </ac:spMkLst>
        </pc:spChg>
        <pc:spChg chg="mod">
          <ac:chgData name="Natarajan, Srikumar" userId="b8604b6e-9eb5-428c-b81c-02209023fc65" providerId="ADAL" clId="{2CB32DE1-2BE7-0D4A-B8C9-D4A3D7FA0054}" dt="2022-06-14T02:27:06.990" v="2572" actId="20577"/>
          <ac:spMkLst>
            <pc:docMk/>
            <pc:sldMk cId="3605436063" sldId="2145705743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8" creationId="{75BA9BD5-C9CD-A147-AD72-D66F30ED7260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10" creationId="{CBC33899-26E0-0C4E-B75A-DED0B38E002C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12" creationId="{A5C94BF1-56CD-8F45-8D4E-BF35CB1911F6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13" creationId="{F88D96A5-1937-D24B-8713-9605D4F6F90D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14" creationId="{FBD8B34D-56F7-BC46-B3BD-3B7F2DD6DA88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15" creationId="{92E3C29A-A456-404D-A86F-D3E604ABA324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26" creationId="{0E84A2D5-08E2-3B49-BD72-11BEDFA6CBD9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27" creationId="{BD351F68-F268-B940-AAFC-126560A29A02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28" creationId="{338167FC-B412-B341-888F-B0DB91C82321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29" creationId="{93E46279-7B39-3748-AA2A-4F00DA90ED98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30" creationId="{434248A2-40DA-B547-893B-C81B1C956757}"/>
          </ac:spMkLst>
        </pc:spChg>
        <pc:spChg chg="mod">
          <ac:chgData name="Natarajan, Srikumar" userId="b8604b6e-9eb5-428c-b81c-02209023fc65" providerId="ADAL" clId="{2CB32DE1-2BE7-0D4A-B8C9-D4A3D7FA0054}" dt="2022-06-14T02:29:47.568" v="2615" actId="165"/>
          <ac:spMkLst>
            <pc:docMk/>
            <pc:sldMk cId="3605436063" sldId="2145705743"/>
            <ac:spMk id="31" creationId="{C4D4BE9E-C219-FE4B-8148-C7759F9238BB}"/>
          </ac:spMkLst>
        </pc:spChg>
        <pc:spChg chg="mod topLvl">
          <ac:chgData name="Natarajan, Srikumar" userId="b8604b6e-9eb5-428c-b81c-02209023fc65" providerId="ADAL" clId="{2CB32DE1-2BE7-0D4A-B8C9-D4A3D7FA0054}" dt="2022-06-14T02:29:36.556" v="2613" actId="165"/>
          <ac:spMkLst>
            <pc:docMk/>
            <pc:sldMk cId="3605436063" sldId="2145705743"/>
            <ac:spMk id="36" creationId="{F9F31C3A-2291-9740-953C-3D3DB9806B8F}"/>
          </ac:spMkLst>
        </pc:spChg>
        <pc:spChg chg="del">
          <ac:chgData name="Natarajan, Srikumar" userId="b8604b6e-9eb5-428c-b81c-02209023fc65" providerId="ADAL" clId="{2CB32DE1-2BE7-0D4A-B8C9-D4A3D7FA0054}" dt="2022-06-14T02:27:40.170" v="2580" actId="478"/>
          <ac:spMkLst>
            <pc:docMk/>
            <pc:sldMk cId="3605436063" sldId="2145705743"/>
            <ac:spMk id="75" creationId="{49B21D6C-6B1B-5177-CB7D-D498A5AB077E}"/>
          </ac:spMkLst>
        </pc:spChg>
        <pc:spChg chg="del">
          <ac:chgData name="Natarajan, Srikumar" userId="b8604b6e-9eb5-428c-b81c-02209023fc65" providerId="ADAL" clId="{2CB32DE1-2BE7-0D4A-B8C9-D4A3D7FA0054}" dt="2022-06-14T02:27:40.170" v="2580" actId="478"/>
          <ac:spMkLst>
            <pc:docMk/>
            <pc:sldMk cId="3605436063" sldId="2145705743"/>
            <ac:spMk id="76" creationId="{73BC52F9-B9AD-7F79-64C5-A6027E16CBB5}"/>
          </ac:spMkLst>
        </pc:spChg>
        <pc:spChg chg="del">
          <ac:chgData name="Natarajan, Srikumar" userId="b8604b6e-9eb5-428c-b81c-02209023fc65" providerId="ADAL" clId="{2CB32DE1-2BE7-0D4A-B8C9-D4A3D7FA0054}" dt="2022-06-14T02:27:40.170" v="2580" actId="478"/>
          <ac:spMkLst>
            <pc:docMk/>
            <pc:sldMk cId="3605436063" sldId="2145705743"/>
            <ac:spMk id="77" creationId="{0DE09E12-AFA9-A006-C274-36902D451431}"/>
          </ac:spMkLst>
        </pc:spChg>
        <pc:spChg chg="del">
          <ac:chgData name="Natarajan, Srikumar" userId="b8604b6e-9eb5-428c-b81c-02209023fc65" providerId="ADAL" clId="{2CB32DE1-2BE7-0D4A-B8C9-D4A3D7FA0054}" dt="2022-06-14T02:27:40.170" v="2580" actId="478"/>
          <ac:spMkLst>
            <pc:docMk/>
            <pc:sldMk cId="3605436063" sldId="2145705743"/>
            <ac:spMk id="78" creationId="{7B51E07F-4D54-F375-CB62-DCC98B92031F}"/>
          </ac:spMkLst>
        </pc:spChg>
        <pc:spChg chg="del mod topLvl">
          <ac:chgData name="Natarajan, Srikumar" userId="b8604b6e-9eb5-428c-b81c-02209023fc65" providerId="ADAL" clId="{2CB32DE1-2BE7-0D4A-B8C9-D4A3D7FA0054}" dt="2022-06-14T02:27:50.875" v="2582" actId="478"/>
          <ac:spMkLst>
            <pc:docMk/>
            <pc:sldMk cId="3605436063" sldId="2145705743"/>
            <ac:spMk id="79" creationId="{35C30014-7690-8410-D411-45F67D946442}"/>
          </ac:spMkLst>
        </pc:spChg>
        <pc:spChg chg="del topLvl">
          <ac:chgData name="Natarajan, Srikumar" userId="b8604b6e-9eb5-428c-b81c-02209023fc65" providerId="ADAL" clId="{2CB32DE1-2BE7-0D4A-B8C9-D4A3D7FA0054}" dt="2022-06-14T02:27:54.219" v="2583" actId="478"/>
          <ac:spMkLst>
            <pc:docMk/>
            <pc:sldMk cId="3605436063" sldId="2145705743"/>
            <ac:spMk id="80" creationId="{BB7094EC-06D5-7879-EF55-86120D6ABCD7}"/>
          </ac:spMkLst>
        </pc:spChg>
        <pc:spChg chg="mod">
          <ac:chgData name="Natarajan, Srikumar" userId="b8604b6e-9eb5-428c-b81c-02209023fc65" providerId="ADAL" clId="{2CB32DE1-2BE7-0D4A-B8C9-D4A3D7FA0054}" dt="2022-06-14T02:28:35.056" v="2612" actId="20577"/>
          <ac:spMkLst>
            <pc:docMk/>
            <pc:sldMk cId="3605436063" sldId="2145705743"/>
            <ac:spMk id="91" creationId="{66604B98-ADF9-688B-FFD9-59F85844D693}"/>
          </ac:spMkLst>
        </pc:spChg>
        <pc:grpChg chg="del">
          <ac:chgData name="Natarajan, Srikumar" userId="b8604b6e-9eb5-428c-b81c-02209023fc65" providerId="ADAL" clId="{2CB32DE1-2BE7-0D4A-B8C9-D4A3D7FA0054}" dt="2022-06-14T02:29:36.556" v="2613" actId="165"/>
          <ac:grpSpMkLst>
            <pc:docMk/>
            <pc:sldMk cId="3605436063" sldId="2145705743"/>
            <ac:grpSpMk id="4" creationId="{A09D7174-1A31-B541-D8E3-72CA3EA00DBC}"/>
          </ac:grpSpMkLst>
        </pc:grpChg>
        <pc:grpChg chg="mod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16" creationId="{BA99FCC3-3AA4-A045-9334-1FF9AABA69FF}"/>
          </ac:grpSpMkLst>
        </pc:grpChg>
        <pc:grpChg chg="mod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17" creationId="{7F782A6B-8236-D34B-8345-E3AA042A4DB9}"/>
          </ac:grpSpMkLst>
        </pc:grpChg>
        <pc:grpChg chg="mod topLvl">
          <ac:chgData name="Natarajan, Srikumar" userId="b8604b6e-9eb5-428c-b81c-02209023fc65" providerId="ADAL" clId="{2CB32DE1-2BE7-0D4A-B8C9-D4A3D7FA0054}" dt="2022-06-14T02:30:55.624" v="2621" actId="1076"/>
          <ac:grpSpMkLst>
            <pc:docMk/>
            <pc:sldMk cId="3605436063" sldId="2145705743"/>
            <ac:grpSpMk id="18" creationId="{48485BC0-D474-8840-9820-99BD0AC60B1F}"/>
          </ac:grpSpMkLst>
        </pc:grpChg>
        <pc:grpChg chg="mod topLvl">
          <ac:chgData name="Natarajan, Srikumar" userId="b8604b6e-9eb5-428c-b81c-02209023fc65" providerId="ADAL" clId="{2CB32DE1-2BE7-0D4A-B8C9-D4A3D7FA0054}" dt="2022-06-14T02:31:23.891" v="2625" actId="1076"/>
          <ac:grpSpMkLst>
            <pc:docMk/>
            <pc:sldMk cId="3605436063" sldId="2145705743"/>
            <ac:grpSpMk id="19" creationId="{05B1EC1A-3197-BC4C-8BF6-60DEB51504E7}"/>
          </ac:grpSpMkLst>
        </pc:grpChg>
        <pc:grpChg chg="del mod topLvl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20" creationId="{3099BF96-CF01-AE4C-9BEB-C681A3165F38}"/>
          </ac:grpSpMkLst>
        </pc:grpChg>
        <pc:grpChg chg="mod topLvl">
          <ac:chgData name="Natarajan, Srikumar" userId="b8604b6e-9eb5-428c-b81c-02209023fc65" providerId="ADAL" clId="{2CB32DE1-2BE7-0D4A-B8C9-D4A3D7FA0054}" dt="2022-06-14T02:30:21.064" v="2619" actId="1076"/>
          <ac:grpSpMkLst>
            <pc:docMk/>
            <pc:sldMk cId="3605436063" sldId="2145705743"/>
            <ac:grpSpMk id="23" creationId="{2F5D4E3F-23D3-814E-A05C-0AC9B6AD6847}"/>
          </ac:grpSpMkLst>
        </pc:grpChg>
        <pc:grpChg chg="mod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24" creationId="{CA2B02E4-CDE9-DF4A-8788-590ED1C24E51}"/>
          </ac:grpSpMkLst>
        </pc:grpChg>
        <pc:grpChg chg="mod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25" creationId="{111E4EB0-64A1-F940-BBC0-EC3B4EAB4EB2}"/>
          </ac:grpSpMkLst>
        </pc:grpChg>
        <pc:grpChg chg="mod topLvl">
          <ac:chgData name="Natarajan, Srikumar" userId="b8604b6e-9eb5-428c-b81c-02209023fc65" providerId="ADAL" clId="{2CB32DE1-2BE7-0D4A-B8C9-D4A3D7FA0054}" dt="2022-06-14T02:31:07.674" v="2623" actId="1076"/>
          <ac:grpSpMkLst>
            <pc:docMk/>
            <pc:sldMk cId="3605436063" sldId="2145705743"/>
            <ac:grpSpMk id="32" creationId="{4D3FDE86-1AB0-1843-B9BB-48FCF45F2799}"/>
          </ac:grpSpMkLst>
        </pc:grpChg>
        <pc:grpChg chg="del mod topLvl">
          <ac:chgData name="Natarajan, Srikumar" userId="b8604b6e-9eb5-428c-b81c-02209023fc65" providerId="ADAL" clId="{2CB32DE1-2BE7-0D4A-B8C9-D4A3D7FA0054}" dt="2022-06-14T02:29:47.568" v="2615" actId="165"/>
          <ac:grpSpMkLst>
            <pc:docMk/>
            <pc:sldMk cId="3605436063" sldId="2145705743"/>
            <ac:grpSpMk id="33" creationId="{853C6E0C-5ADE-8345-B175-9801D8EEB965}"/>
          </ac:grpSpMkLst>
        </pc:grpChg>
        <pc:grpChg chg="del mod topLvl">
          <ac:chgData name="Natarajan, Srikumar" userId="b8604b6e-9eb5-428c-b81c-02209023fc65" providerId="ADAL" clId="{2CB32DE1-2BE7-0D4A-B8C9-D4A3D7FA0054}" dt="2022-06-14T02:29:42.934" v="2614" actId="165"/>
          <ac:grpSpMkLst>
            <pc:docMk/>
            <pc:sldMk cId="3605436063" sldId="2145705743"/>
            <ac:grpSpMk id="34" creationId="{A20A7676-E335-5A42-8451-D0289C4398FF}"/>
          </ac:grpSpMkLst>
        </pc:grpChg>
        <pc:grpChg chg="del">
          <ac:chgData name="Natarajan, Srikumar" userId="b8604b6e-9eb5-428c-b81c-02209023fc65" providerId="ADAL" clId="{2CB32DE1-2BE7-0D4A-B8C9-D4A3D7FA0054}" dt="2022-06-14T02:27:50.875" v="2582" actId="478"/>
          <ac:grpSpMkLst>
            <pc:docMk/>
            <pc:sldMk cId="3605436063" sldId="2145705743"/>
            <ac:grpSpMk id="71" creationId="{9239BB4D-ECD0-70CE-5388-80AE00923DF7}"/>
          </ac:grpSpMkLst>
        </pc:grpChg>
      </pc:sldChg>
      <pc:sldChg chg="addSp delSp modSp add mod modAnim">
        <pc:chgData name="Natarajan, Srikumar" userId="b8604b6e-9eb5-428c-b81c-02209023fc65" providerId="ADAL" clId="{2CB32DE1-2BE7-0D4A-B8C9-D4A3D7FA0054}" dt="2022-06-14T05:25:48.591" v="2905" actId="20577"/>
        <pc:sldMkLst>
          <pc:docMk/>
          <pc:sldMk cId="2873047650" sldId="2145705744"/>
        </pc:sldMkLst>
        <pc:spChg chg="mod">
          <ac:chgData name="Natarajan, Srikumar" userId="b8604b6e-9eb5-428c-b81c-02209023fc65" providerId="ADAL" clId="{2CB32DE1-2BE7-0D4A-B8C9-D4A3D7FA0054}" dt="2022-06-14T05:17:46.357" v="2725" actId="20577"/>
          <ac:spMkLst>
            <pc:docMk/>
            <pc:sldMk cId="2873047650" sldId="2145705744"/>
            <ac:spMk id="6" creationId="{614B437E-4980-4A5E-A40B-71E1C0A92082}"/>
          </ac:spMkLst>
        </pc:spChg>
        <pc:spChg chg="add mod">
          <ac:chgData name="Natarajan, Srikumar" userId="b8604b6e-9eb5-428c-b81c-02209023fc65" providerId="ADAL" clId="{2CB32DE1-2BE7-0D4A-B8C9-D4A3D7FA0054}" dt="2022-06-14T05:21:52.272" v="2818" actId="164"/>
          <ac:spMkLst>
            <pc:docMk/>
            <pc:sldMk cId="2873047650" sldId="2145705744"/>
            <ac:spMk id="41" creationId="{F5B38787-C3BD-BEE8-B8FA-7F943A28F528}"/>
          </ac:spMkLst>
        </pc:spChg>
        <pc:spChg chg="add mod">
          <ac:chgData name="Natarajan, Srikumar" userId="b8604b6e-9eb5-428c-b81c-02209023fc65" providerId="ADAL" clId="{2CB32DE1-2BE7-0D4A-B8C9-D4A3D7FA0054}" dt="2022-06-14T05:21:52.272" v="2818" actId="164"/>
          <ac:spMkLst>
            <pc:docMk/>
            <pc:sldMk cId="2873047650" sldId="2145705744"/>
            <ac:spMk id="42" creationId="{8DC51F4F-59F1-4606-0E7D-E33846FA2573}"/>
          </ac:spMkLst>
        </pc:spChg>
        <pc:spChg chg="mod">
          <ac:chgData name="Natarajan, Srikumar" userId="b8604b6e-9eb5-428c-b81c-02209023fc65" providerId="ADAL" clId="{2CB32DE1-2BE7-0D4A-B8C9-D4A3D7FA0054}" dt="2022-06-14T05:19:43.639" v="2791" actId="164"/>
          <ac:spMkLst>
            <pc:docMk/>
            <pc:sldMk cId="2873047650" sldId="2145705744"/>
            <ac:spMk id="75" creationId="{49B21D6C-6B1B-5177-CB7D-D498A5AB077E}"/>
          </ac:spMkLst>
        </pc:spChg>
        <pc:spChg chg="mod">
          <ac:chgData name="Natarajan, Srikumar" userId="b8604b6e-9eb5-428c-b81c-02209023fc65" providerId="ADAL" clId="{2CB32DE1-2BE7-0D4A-B8C9-D4A3D7FA0054}" dt="2022-06-14T05:19:43.639" v="2791" actId="164"/>
          <ac:spMkLst>
            <pc:docMk/>
            <pc:sldMk cId="2873047650" sldId="2145705744"/>
            <ac:spMk id="76" creationId="{73BC52F9-B9AD-7F79-64C5-A6027E16CBB5}"/>
          </ac:spMkLst>
        </pc:spChg>
        <pc:spChg chg="mod">
          <ac:chgData name="Natarajan, Srikumar" userId="b8604b6e-9eb5-428c-b81c-02209023fc65" providerId="ADAL" clId="{2CB32DE1-2BE7-0D4A-B8C9-D4A3D7FA0054}" dt="2022-06-14T05:19:43.639" v="2791" actId="164"/>
          <ac:spMkLst>
            <pc:docMk/>
            <pc:sldMk cId="2873047650" sldId="2145705744"/>
            <ac:spMk id="77" creationId="{0DE09E12-AFA9-A006-C274-36902D451431}"/>
          </ac:spMkLst>
        </pc:spChg>
        <pc:spChg chg="mod">
          <ac:chgData name="Natarajan, Srikumar" userId="b8604b6e-9eb5-428c-b81c-02209023fc65" providerId="ADAL" clId="{2CB32DE1-2BE7-0D4A-B8C9-D4A3D7FA0054}" dt="2022-06-14T05:19:43.639" v="2791" actId="164"/>
          <ac:spMkLst>
            <pc:docMk/>
            <pc:sldMk cId="2873047650" sldId="2145705744"/>
            <ac:spMk id="78" creationId="{7B51E07F-4D54-F375-CB62-DCC98B92031F}"/>
          </ac:spMkLst>
        </pc:spChg>
        <pc:spChg chg="del topLvl">
          <ac:chgData name="Natarajan, Srikumar" userId="b8604b6e-9eb5-428c-b81c-02209023fc65" providerId="ADAL" clId="{2CB32DE1-2BE7-0D4A-B8C9-D4A3D7FA0054}" dt="2022-06-14T05:18:59.758" v="2734" actId="21"/>
          <ac:spMkLst>
            <pc:docMk/>
            <pc:sldMk cId="2873047650" sldId="2145705744"/>
            <ac:spMk id="79" creationId="{35C30014-7690-8410-D411-45F67D946442}"/>
          </ac:spMkLst>
        </pc:spChg>
        <pc:spChg chg="del topLvl">
          <ac:chgData name="Natarajan, Srikumar" userId="b8604b6e-9eb5-428c-b81c-02209023fc65" providerId="ADAL" clId="{2CB32DE1-2BE7-0D4A-B8C9-D4A3D7FA0054}" dt="2022-06-14T05:18:59.758" v="2734" actId="21"/>
          <ac:spMkLst>
            <pc:docMk/>
            <pc:sldMk cId="2873047650" sldId="2145705744"/>
            <ac:spMk id="80" creationId="{BB7094EC-06D5-7879-EF55-86120D6ABCD7}"/>
          </ac:spMkLst>
        </pc:spChg>
        <pc:spChg chg="mod">
          <ac:chgData name="Natarajan, Srikumar" userId="b8604b6e-9eb5-428c-b81c-02209023fc65" providerId="ADAL" clId="{2CB32DE1-2BE7-0D4A-B8C9-D4A3D7FA0054}" dt="2022-06-14T05:25:48.591" v="2905" actId="20577"/>
          <ac:spMkLst>
            <pc:docMk/>
            <pc:sldMk cId="2873047650" sldId="2145705744"/>
            <ac:spMk id="91" creationId="{66604B98-ADF9-688B-FFD9-59F85844D693}"/>
          </ac:spMkLst>
        </pc:spChg>
        <pc:grpChg chg="add mod">
          <ac:chgData name="Natarajan, Srikumar" userId="b8604b6e-9eb5-428c-b81c-02209023fc65" providerId="ADAL" clId="{2CB32DE1-2BE7-0D4A-B8C9-D4A3D7FA0054}" dt="2022-06-14T05:19:55.325" v="2813" actId="1035"/>
          <ac:grpSpMkLst>
            <pc:docMk/>
            <pc:sldMk cId="2873047650" sldId="2145705744"/>
            <ac:grpSpMk id="3" creationId="{6509DFD9-C473-5B3B-2A6B-964E606893F0}"/>
          </ac:grpSpMkLst>
        </pc:grpChg>
        <pc:grpChg chg="add mod">
          <ac:chgData name="Natarajan, Srikumar" userId="b8604b6e-9eb5-428c-b81c-02209023fc65" providerId="ADAL" clId="{2CB32DE1-2BE7-0D4A-B8C9-D4A3D7FA0054}" dt="2022-06-14T05:22:03.914" v="2881" actId="1037"/>
          <ac:grpSpMkLst>
            <pc:docMk/>
            <pc:sldMk cId="2873047650" sldId="2145705744"/>
            <ac:grpSpMk id="5" creationId="{31A6D9CC-A654-80FF-1517-F141986EE389}"/>
          </ac:grpSpMkLst>
        </pc:grpChg>
        <pc:grpChg chg="del">
          <ac:chgData name="Natarajan, Srikumar" userId="b8604b6e-9eb5-428c-b81c-02209023fc65" providerId="ADAL" clId="{2CB32DE1-2BE7-0D4A-B8C9-D4A3D7FA0054}" dt="2022-06-14T05:18:59.758" v="2734" actId="21"/>
          <ac:grpSpMkLst>
            <pc:docMk/>
            <pc:sldMk cId="2873047650" sldId="2145705744"/>
            <ac:grpSpMk id="71" creationId="{9239BB4D-ECD0-70CE-5388-80AE00923DF7}"/>
          </ac:grpSpMkLst>
        </pc:grpChg>
      </pc:sldChg>
      <pc:sldChg chg="add del">
        <pc:chgData name="Natarajan, Srikumar" userId="b8604b6e-9eb5-428c-b81c-02209023fc65" providerId="ADAL" clId="{2CB32DE1-2BE7-0D4A-B8C9-D4A3D7FA0054}" dt="2022-06-14T02:46:45.642" v="2658" actId="2696"/>
        <pc:sldMkLst>
          <pc:docMk/>
          <pc:sldMk cId="3830155196" sldId="2145705744"/>
        </pc:sldMkLst>
      </pc:sldChg>
      <pc:sldChg chg="addSp delSp modSp add mod modAnim">
        <pc:chgData name="Natarajan, Srikumar" userId="b8604b6e-9eb5-428c-b81c-02209023fc65" providerId="ADAL" clId="{2CB32DE1-2BE7-0D4A-B8C9-D4A3D7FA0054}" dt="2022-06-14T05:44:06.792" v="3137" actId="14100"/>
        <pc:sldMkLst>
          <pc:docMk/>
          <pc:sldMk cId="3460493443" sldId="2145705745"/>
        </pc:sldMkLst>
        <pc:spChg chg="mod">
          <ac:chgData name="Natarajan, Srikumar" userId="b8604b6e-9eb5-428c-b81c-02209023fc65" providerId="ADAL" clId="{2CB32DE1-2BE7-0D4A-B8C9-D4A3D7FA0054}" dt="2022-06-14T05:26:42.053" v="2924" actId="20577"/>
          <ac:spMkLst>
            <pc:docMk/>
            <pc:sldMk cId="3460493443" sldId="2145705745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5:28:43.128" v="3024" actId="1036"/>
          <ac:spMkLst>
            <pc:docMk/>
            <pc:sldMk cId="3460493443" sldId="2145705745"/>
            <ac:spMk id="41" creationId="{F5B38787-C3BD-BEE8-B8FA-7F943A28F528}"/>
          </ac:spMkLst>
        </pc:spChg>
        <pc:spChg chg="mod">
          <ac:chgData name="Natarajan, Srikumar" userId="b8604b6e-9eb5-428c-b81c-02209023fc65" providerId="ADAL" clId="{2CB32DE1-2BE7-0D4A-B8C9-D4A3D7FA0054}" dt="2022-06-14T05:28:56.334" v="3047" actId="1036"/>
          <ac:spMkLst>
            <pc:docMk/>
            <pc:sldMk cId="3460493443" sldId="2145705745"/>
            <ac:spMk id="42" creationId="{8DC51F4F-59F1-4606-0E7D-E33846FA2573}"/>
          </ac:spMkLst>
        </pc:spChg>
        <pc:spChg chg="mod topLvl">
          <ac:chgData name="Natarajan, Srikumar" userId="b8604b6e-9eb5-428c-b81c-02209023fc65" providerId="ADAL" clId="{2CB32DE1-2BE7-0D4A-B8C9-D4A3D7FA0054}" dt="2022-06-14T05:30:55.918" v="3055" actId="164"/>
          <ac:spMkLst>
            <pc:docMk/>
            <pc:sldMk cId="3460493443" sldId="2145705745"/>
            <ac:spMk id="75" creationId="{49B21D6C-6B1B-5177-CB7D-D498A5AB077E}"/>
          </ac:spMkLst>
        </pc:spChg>
        <pc:spChg chg="mod topLvl">
          <ac:chgData name="Natarajan, Srikumar" userId="b8604b6e-9eb5-428c-b81c-02209023fc65" providerId="ADAL" clId="{2CB32DE1-2BE7-0D4A-B8C9-D4A3D7FA0054}" dt="2022-06-14T05:30:55.918" v="3055" actId="164"/>
          <ac:spMkLst>
            <pc:docMk/>
            <pc:sldMk cId="3460493443" sldId="2145705745"/>
            <ac:spMk id="76" creationId="{73BC52F9-B9AD-7F79-64C5-A6027E16CBB5}"/>
          </ac:spMkLst>
        </pc:spChg>
        <pc:spChg chg="mod topLvl">
          <ac:chgData name="Natarajan, Srikumar" userId="b8604b6e-9eb5-428c-b81c-02209023fc65" providerId="ADAL" clId="{2CB32DE1-2BE7-0D4A-B8C9-D4A3D7FA0054}" dt="2022-06-14T05:31:20.011" v="3056" actId="164"/>
          <ac:spMkLst>
            <pc:docMk/>
            <pc:sldMk cId="3460493443" sldId="2145705745"/>
            <ac:spMk id="77" creationId="{0DE09E12-AFA9-A006-C274-36902D451431}"/>
          </ac:spMkLst>
        </pc:spChg>
        <pc:spChg chg="mod topLvl">
          <ac:chgData name="Natarajan, Srikumar" userId="b8604b6e-9eb5-428c-b81c-02209023fc65" providerId="ADAL" clId="{2CB32DE1-2BE7-0D4A-B8C9-D4A3D7FA0054}" dt="2022-06-14T05:31:20.011" v="3056" actId="164"/>
          <ac:spMkLst>
            <pc:docMk/>
            <pc:sldMk cId="3460493443" sldId="2145705745"/>
            <ac:spMk id="78" creationId="{7B51E07F-4D54-F375-CB62-DCC98B92031F}"/>
          </ac:spMkLst>
        </pc:spChg>
        <pc:spChg chg="mod">
          <ac:chgData name="Natarajan, Srikumar" userId="b8604b6e-9eb5-428c-b81c-02209023fc65" providerId="ADAL" clId="{2CB32DE1-2BE7-0D4A-B8C9-D4A3D7FA0054}" dt="2022-06-14T05:44:06.792" v="3137" actId="14100"/>
          <ac:spMkLst>
            <pc:docMk/>
            <pc:sldMk cId="3460493443" sldId="2145705745"/>
            <ac:spMk id="91" creationId="{66604B98-ADF9-688B-FFD9-59F85844D693}"/>
          </ac:spMkLst>
        </pc:spChg>
        <pc:grpChg chg="del">
          <ac:chgData name="Natarajan, Srikumar" userId="b8604b6e-9eb5-428c-b81c-02209023fc65" providerId="ADAL" clId="{2CB32DE1-2BE7-0D4A-B8C9-D4A3D7FA0054}" dt="2022-06-14T05:27:45.252" v="2931" actId="165"/>
          <ac:grpSpMkLst>
            <pc:docMk/>
            <pc:sldMk cId="3460493443" sldId="2145705745"/>
            <ac:grpSpMk id="3" creationId="{6509DFD9-C473-5B3B-2A6B-964E606893F0}"/>
          </ac:grpSpMkLst>
        </pc:grpChg>
        <pc:grpChg chg="mod">
          <ac:chgData name="Natarajan, Srikumar" userId="b8604b6e-9eb5-428c-b81c-02209023fc65" providerId="ADAL" clId="{2CB32DE1-2BE7-0D4A-B8C9-D4A3D7FA0054}" dt="2022-06-14T05:37:46.079" v="3073" actId="164"/>
          <ac:grpSpMkLst>
            <pc:docMk/>
            <pc:sldMk cId="3460493443" sldId="2145705745"/>
            <ac:grpSpMk id="5" creationId="{31A6D9CC-A654-80FF-1517-F141986EE389}"/>
          </ac:grpSpMkLst>
        </pc:grpChg>
        <pc:grpChg chg="add del mod">
          <ac:chgData name="Natarajan, Srikumar" userId="b8604b6e-9eb5-428c-b81c-02209023fc65" providerId="ADAL" clId="{2CB32DE1-2BE7-0D4A-B8C9-D4A3D7FA0054}" dt="2022-06-14T05:28:20.693" v="2971" actId="165"/>
          <ac:grpSpMkLst>
            <pc:docMk/>
            <pc:sldMk cId="3460493443" sldId="2145705745"/>
            <ac:grpSpMk id="9" creationId="{CD482DA9-E556-217B-D9C0-BE046E03DB9D}"/>
          </ac:grpSpMkLst>
        </pc:grpChg>
        <pc:grpChg chg="add mod">
          <ac:chgData name="Natarajan, Srikumar" userId="b8604b6e-9eb5-428c-b81c-02209023fc65" providerId="ADAL" clId="{2CB32DE1-2BE7-0D4A-B8C9-D4A3D7FA0054}" dt="2022-06-14T05:37:46.079" v="3073" actId="164"/>
          <ac:grpSpMkLst>
            <pc:docMk/>
            <pc:sldMk cId="3460493443" sldId="2145705745"/>
            <ac:grpSpMk id="22" creationId="{4028BEC3-BE2D-4310-4DA8-975464A32E4E}"/>
          </ac:grpSpMkLst>
        </pc:grpChg>
        <pc:grpChg chg="add mod">
          <ac:chgData name="Natarajan, Srikumar" userId="b8604b6e-9eb5-428c-b81c-02209023fc65" providerId="ADAL" clId="{2CB32DE1-2BE7-0D4A-B8C9-D4A3D7FA0054}" dt="2022-06-14T05:31:20.011" v="3056" actId="164"/>
          <ac:grpSpMkLst>
            <pc:docMk/>
            <pc:sldMk cId="3460493443" sldId="2145705745"/>
            <ac:grpSpMk id="35" creationId="{640A433D-BF02-AAE5-A809-63C50619D966}"/>
          </ac:grpSpMkLst>
        </pc:grpChg>
        <pc:grpChg chg="add mod">
          <ac:chgData name="Natarajan, Srikumar" userId="b8604b6e-9eb5-428c-b81c-02209023fc65" providerId="ADAL" clId="{2CB32DE1-2BE7-0D4A-B8C9-D4A3D7FA0054}" dt="2022-06-14T05:37:46.079" v="3073" actId="164"/>
          <ac:grpSpMkLst>
            <pc:docMk/>
            <pc:sldMk cId="3460493443" sldId="2145705745"/>
            <ac:grpSpMk id="37" creationId="{F9609475-90E0-8110-A5EB-6B1B4E9AB574}"/>
          </ac:grpSpMkLst>
        </pc:grpChg>
      </pc:sldChg>
      <pc:sldChg chg="addSp delSp modSp add mod modAnim">
        <pc:chgData name="Natarajan, Srikumar" userId="b8604b6e-9eb5-428c-b81c-02209023fc65" providerId="ADAL" clId="{2CB32DE1-2BE7-0D4A-B8C9-D4A3D7FA0054}" dt="2022-06-14T14:09:13.585" v="4319" actId="20577"/>
        <pc:sldMkLst>
          <pc:docMk/>
          <pc:sldMk cId="444587476" sldId="2145705746"/>
        </pc:sldMkLst>
        <pc:spChg chg="add del mod">
          <ac:chgData name="Natarajan, Srikumar" userId="b8604b6e-9eb5-428c-b81c-02209023fc65" providerId="ADAL" clId="{2CB32DE1-2BE7-0D4A-B8C9-D4A3D7FA0054}" dt="2022-06-14T05:53:45.402" v="3226" actId="767"/>
          <ac:spMkLst>
            <pc:docMk/>
            <pc:sldMk cId="444587476" sldId="2145705746"/>
            <ac:spMk id="3" creationId="{A55A09C4-2BB6-8CEA-2191-B7E49D4023CD}"/>
          </ac:spMkLst>
        </pc:spChg>
        <pc:spChg chg="mod">
          <ac:chgData name="Natarajan, Srikumar" userId="b8604b6e-9eb5-428c-b81c-02209023fc65" providerId="ADAL" clId="{2CB32DE1-2BE7-0D4A-B8C9-D4A3D7FA0054}" dt="2022-06-14T05:52:51.860" v="3220" actId="20577"/>
          <ac:spMkLst>
            <pc:docMk/>
            <pc:sldMk cId="444587476" sldId="2145705746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6:05:12.033" v="3554" actId="1076"/>
          <ac:spMkLst>
            <pc:docMk/>
            <pc:sldMk cId="444587476" sldId="2145705746"/>
            <ac:spMk id="11" creationId="{B0A38D8D-7FF4-1247-8BFE-6D70BF5837B8}"/>
          </ac:spMkLst>
        </pc:spChg>
        <pc:spChg chg="add mod">
          <ac:chgData name="Natarajan, Srikumar" userId="b8604b6e-9eb5-428c-b81c-02209023fc65" providerId="ADAL" clId="{2CB32DE1-2BE7-0D4A-B8C9-D4A3D7FA0054}" dt="2022-06-14T14:09:13.585" v="4319" actId="20577"/>
          <ac:spMkLst>
            <pc:docMk/>
            <pc:sldMk cId="444587476" sldId="2145705746"/>
            <ac:spMk id="40" creationId="{A4EEB388-BDCF-D4B4-4C48-A5C883B83F98}"/>
          </ac:spMkLst>
        </pc:spChg>
        <pc:spChg chg="add del mod">
          <ac:chgData name="Natarajan, Srikumar" userId="b8604b6e-9eb5-428c-b81c-02209023fc65" providerId="ADAL" clId="{2CB32DE1-2BE7-0D4A-B8C9-D4A3D7FA0054}" dt="2022-06-14T05:58:12.752" v="3373"/>
          <ac:spMkLst>
            <pc:docMk/>
            <pc:sldMk cId="444587476" sldId="2145705746"/>
            <ac:spMk id="41" creationId="{08865D0F-C606-2A95-2776-7F3D050B9D12}"/>
          </ac:spMkLst>
        </pc:spChg>
        <pc:spChg chg="add mod">
          <ac:chgData name="Natarajan, Srikumar" userId="b8604b6e-9eb5-428c-b81c-02209023fc65" providerId="ADAL" clId="{2CB32DE1-2BE7-0D4A-B8C9-D4A3D7FA0054}" dt="2022-06-14T06:12:57.713" v="3574" actId="20577"/>
          <ac:spMkLst>
            <pc:docMk/>
            <pc:sldMk cId="444587476" sldId="2145705746"/>
            <ac:spMk id="42" creationId="{E3C0D505-2DF0-AA4E-24F2-9C135F90FD31}"/>
          </ac:spMkLst>
        </pc:spChg>
        <pc:spChg chg="add mod">
          <ac:chgData name="Natarajan, Srikumar" userId="b8604b6e-9eb5-428c-b81c-02209023fc65" providerId="ADAL" clId="{2CB32DE1-2BE7-0D4A-B8C9-D4A3D7FA0054}" dt="2022-06-14T06:13:01.922" v="3576" actId="20577"/>
          <ac:spMkLst>
            <pc:docMk/>
            <pc:sldMk cId="444587476" sldId="2145705746"/>
            <ac:spMk id="43" creationId="{22BA839F-EA68-C165-4F78-B00DFFBE7337}"/>
          </ac:spMkLst>
        </pc:spChg>
        <pc:spChg chg="add mod">
          <ac:chgData name="Natarajan, Srikumar" userId="b8604b6e-9eb5-428c-b81c-02209023fc65" providerId="ADAL" clId="{2CB32DE1-2BE7-0D4A-B8C9-D4A3D7FA0054}" dt="2022-06-14T06:13:06.849" v="3578" actId="20577"/>
          <ac:spMkLst>
            <pc:docMk/>
            <pc:sldMk cId="444587476" sldId="2145705746"/>
            <ac:spMk id="44" creationId="{8C41B6E9-D21C-FDC0-FE75-4E0A666D22F5}"/>
          </ac:spMkLst>
        </pc:spChg>
        <pc:spChg chg="add mod">
          <ac:chgData name="Natarajan, Srikumar" userId="b8604b6e-9eb5-428c-b81c-02209023fc65" providerId="ADAL" clId="{2CB32DE1-2BE7-0D4A-B8C9-D4A3D7FA0054}" dt="2022-06-14T06:13:10.719" v="3580" actId="20577"/>
          <ac:spMkLst>
            <pc:docMk/>
            <pc:sldMk cId="444587476" sldId="2145705746"/>
            <ac:spMk id="45" creationId="{1E369ED3-82F7-4584-B2D9-8E3E01BF94AB}"/>
          </ac:spMkLst>
        </pc:spChg>
        <pc:spChg chg="mod">
          <ac:chgData name="Natarajan, Srikumar" userId="b8604b6e-9eb5-428c-b81c-02209023fc65" providerId="ADAL" clId="{2CB32DE1-2BE7-0D4A-B8C9-D4A3D7FA0054}" dt="2022-06-14T05:56:31.607" v="3288" actId="20577"/>
          <ac:spMkLst>
            <pc:docMk/>
            <pc:sldMk cId="444587476" sldId="2145705746"/>
            <ac:spMk id="101" creationId="{1374E38B-E783-5540-BD3A-2DD662DE6759}"/>
          </ac:spMkLst>
        </pc:spChg>
        <pc:spChg chg="mod">
          <ac:chgData name="Natarajan, Srikumar" userId="b8604b6e-9eb5-428c-b81c-02209023fc65" providerId="ADAL" clId="{2CB32DE1-2BE7-0D4A-B8C9-D4A3D7FA0054}" dt="2022-06-14T14:09:05.861" v="4316" actId="20577"/>
          <ac:spMkLst>
            <pc:docMk/>
            <pc:sldMk cId="444587476" sldId="2145705746"/>
            <ac:spMk id="102" creationId="{FA1C615D-DA68-C84A-9016-C877E510354F}"/>
          </ac:spMkLst>
        </pc:spChg>
        <pc:spChg chg="mod">
          <ac:chgData name="Natarajan, Srikumar" userId="b8604b6e-9eb5-428c-b81c-02209023fc65" providerId="ADAL" clId="{2CB32DE1-2BE7-0D4A-B8C9-D4A3D7FA0054}" dt="2022-06-14T06:08:01.219" v="3561" actId="164"/>
          <ac:spMkLst>
            <pc:docMk/>
            <pc:sldMk cId="444587476" sldId="2145705746"/>
            <ac:spMk id="103" creationId="{E7CDC2E5-56EE-8B48-BCE7-C5556075CDD1}"/>
          </ac:spMkLst>
        </pc:spChg>
        <pc:spChg chg="mod">
          <ac:chgData name="Natarajan, Srikumar" userId="b8604b6e-9eb5-428c-b81c-02209023fc65" providerId="ADAL" clId="{2CB32DE1-2BE7-0D4A-B8C9-D4A3D7FA0054}" dt="2022-06-14T06:08:01.219" v="3561" actId="164"/>
          <ac:spMkLst>
            <pc:docMk/>
            <pc:sldMk cId="444587476" sldId="2145705746"/>
            <ac:spMk id="104" creationId="{2F690568-4CCC-1644-B48B-AF432351ED79}"/>
          </ac:spMkLst>
        </pc:spChg>
        <pc:spChg chg="mod">
          <ac:chgData name="Natarajan, Srikumar" userId="b8604b6e-9eb5-428c-b81c-02209023fc65" providerId="ADAL" clId="{2CB32DE1-2BE7-0D4A-B8C9-D4A3D7FA0054}" dt="2022-06-14T06:08:01.219" v="3561" actId="164"/>
          <ac:spMkLst>
            <pc:docMk/>
            <pc:sldMk cId="444587476" sldId="2145705746"/>
            <ac:spMk id="105" creationId="{1D492110-2810-034B-A5B0-12CBE175C2FF}"/>
          </ac:spMkLst>
        </pc:spChg>
        <pc:spChg chg="mod">
          <ac:chgData name="Natarajan, Srikumar" userId="b8604b6e-9eb5-428c-b81c-02209023fc65" providerId="ADAL" clId="{2CB32DE1-2BE7-0D4A-B8C9-D4A3D7FA0054}" dt="2022-06-14T06:08:01.219" v="3561" actId="164"/>
          <ac:spMkLst>
            <pc:docMk/>
            <pc:sldMk cId="444587476" sldId="2145705746"/>
            <ac:spMk id="106" creationId="{D708524B-DCBF-3940-A68C-7722B90110B8}"/>
          </ac:spMkLst>
        </pc:spChg>
        <pc:grpChg chg="add mod">
          <ac:chgData name="Natarajan, Srikumar" userId="b8604b6e-9eb5-428c-b81c-02209023fc65" providerId="ADAL" clId="{2CB32DE1-2BE7-0D4A-B8C9-D4A3D7FA0054}" dt="2022-06-14T06:04:38.963" v="3551" actId="164"/>
          <ac:grpSpMkLst>
            <pc:docMk/>
            <pc:sldMk cId="444587476" sldId="2145705746"/>
            <ac:grpSpMk id="4" creationId="{78808533-E0D6-9442-CA63-09E6A561F141}"/>
          </ac:grpSpMkLst>
        </pc:grpChg>
        <pc:grpChg chg="add mod">
          <ac:chgData name="Natarajan, Srikumar" userId="b8604b6e-9eb5-428c-b81c-02209023fc65" providerId="ADAL" clId="{2CB32DE1-2BE7-0D4A-B8C9-D4A3D7FA0054}" dt="2022-06-14T06:08:01.219" v="3561" actId="164"/>
          <ac:grpSpMkLst>
            <pc:docMk/>
            <pc:sldMk cId="444587476" sldId="2145705746"/>
            <ac:grpSpMk id="5" creationId="{5DAD6927-5823-27C7-ED73-AD8AD1927E0C}"/>
          </ac:grpSpMkLst>
        </pc:grpChg>
      </pc:sldChg>
      <pc:sldChg chg="add del">
        <pc:chgData name="Natarajan, Srikumar" userId="b8604b6e-9eb5-428c-b81c-02209023fc65" providerId="ADAL" clId="{2CB32DE1-2BE7-0D4A-B8C9-D4A3D7FA0054}" dt="2022-06-14T06:19:00.285" v="3804" actId="2696"/>
        <pc:sldMkLst>
          <pc:docMk/>
          <pc:sldMk cId="3302360674" sldId="2145705747"/>
        </pc:sldMkLst>
      </pc:sldChg>
      <pc:sldChg chg="add del">
        <pc:chgData name="Natarajan, Srikumar" userId="b8604b6e-9eb5-428c-b81c-02209023fc65" providerId="ADAL" clId="{2CB32DE1-2BE7-0D4A-B8C9-D4A3D7FA0054}" dt="2022-06-14T06:30:36.265" v="4169" actId="2696"/>
        <pc:sldMkLst>
          <pc:docMk/>
          <pc:sldMk cId="704337636" sldId="2145705748"/>
        </pc:sldMkLst>
      </pc:sldChg>
      <pc:sldChg chg="modSp add mod modAnim">
        <pc:chgData name="Natarajan, Srikumar" userId="b8604b6e-9eb5-428c-b81c-02209023fc65" providerId="ADAL" clId="{2CB32DE1-2BE7-0D4A-B8C9-D4A3D7FA0054}" dt="2022-06-14T06:30:18.640" v="4160" actId="1036"/>
        <pc:sldMkLst>
          <pc:docMk/>
          <pc:sldMk cId="3136355538" sldId="2145705749"/>
        </pc:sldMkLst>
        <pc:spChg chg="mod">
          <ac:chgData name="Natarajan, Srikumar" userId="b8604b6e-9eb5-428c-b81c-02209023fc65" providerId="ADAL" clId="{2CB32DE1-2BE7-0D4A-B8C9-D4A3D7FA0054}" dt="2022-06-14T06:15:42.587" v="3622" actId="20577"/>
          <ac:spMkLst>
            <pc:docMk/>
            <pc:sldMk cId="3136355538" sldId="2145705749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6:30:18.640" v="4160" actId="1036"/>
          <ac:spMkLst>
            <pc:docMk/>
            <pc:sldMk cId="3136355538" sldId="2145705749"/>
            <ac:spMk id="40" creationId="{A4EEB388-BDCF-D4B4-4C48-A5C883B83F98}"/>
          </ac:spMkLst>
        </pc:spChg>
        <pc:spChg chg="mod">
          <ac:chgData name="Natarajan, Srikumar" userId="b8604b6e-9eb5-428c-b81c-02209023fc65" providerId="ADAL" clId="{2CB32DE1-2BE7-0D4A-B8C9-D4A3D7FA0054}" dt="2022-06-14T06:18:07.035" v="3771" actId="20577"/>
          <ac:spMkLst>
            <pc:docMk/>
            <pc:sldMk cId="3136355538" sldId="2145705749"/>
            <ac:spMk id="42" creationId="{E3C0D505-2DF0-AA4E-24F2-9C135F90FD31}"/>
          </ac:spMkLst>
        </pc:spChg>
        <pc:spChg chg="mod">
          <ac:chgData name="Natarajan, Srikumar" userId="b8604b6e-9eb5-428c-b81c-02209023fc65" providerId="ADAL" clId="{2CB32DE1-2BE7-0D4A-B8C9-D4A3D7FA0054}" dt="2022-06-14T06:18:02.536" v="3769" actId="20577"/>
          <ac:spMkLst>
            <pc:docMk/>
            <pc:sldMk cId="3136355538" sldId="2145705749"/>
            <ac:spMk id="43" creationId="{22BA839F-EA68-C165-4F78-B00DFFBE7337}"/>
          </ac:spMkLst>
        </pc:spChg>
        <pc:spChg chg="mod">
          <ac:chgData name="Natarajan, Srikumar" userId="b8604b6e-9eb5-428c-b81c-02209023fc65" providerId="ADAL" clId="{2CB32DE1-2BE7-0D4A-B8C9-D4A3D7FA0054}" dt="2022-06-14T06:17:58.756" v="3767" actId="20577"/>
          <ac:spMkLst>
            <pc:docMk/>
            <pc:sldMk cId="3136355538" sldId="2145705749"/>
            <ac:spMk id="44" creationId="{8C41B6E9-D21C-FDC0-FE75-4E0A666D22F5}"/>
          </ac:spMkLst>
        </pc:spChg>
        <pc:spChg chg="mod">
          <ac:chgData name="Natarajan, Srikumar" userId="b8604b6e-9eb5-428c-b81c-02209023fc65" providerId="ADAL" clId="{2CB32DE1-2BE7-0D4A-B8C9-D4A3D7FA0054}" dt="2022-06-14T06:17:54.885" v="3765" actId="20577"/>
          <ac:spMkLst>
            <pc:docMk/>
            <pc:sldMk cId="3136355538" sldId="2145705749"/>
            <ac:spMk id="45" creationId="{1E369ED3-82F7-4584-B2D9-8E3E01BF94AB}"/>
          </ac:spMkLst>
        </pc:spChg>
        <pc:spChg chg="mod">
          <ac:chgData name="Natarajan, Srikumar" userId="b8604b6e-9eb5-428c-b81c-02209023fc65" providerId="ADAL" clId="{2CB32DE1-2BE7-0D4A-B8C9-D4A3D7FA0054}" dt="2022-06-14T06:25:02.478" v="3978" actId="20577"/>
          <ac:spMkLst>
            <pc:docMk/>
            <pc:sldMk cId="3136355538" sldId="2145705749"/>
            <ac:spMk id="101" creationId="{1374E38B-E783-5540-BD3A-2DD662DE6759}"/>
          </ac:spMkLst>
        </pc:spChg>
        <pc:spChg chg="mod">
          <ac:chgData name="Natarajan, Srikumar" userId="b8604b6e-9eb5-428c-b81c-02209023fc65" providerId="ADAL" clId="{2CB32DE1-2BE7-0D4A-B8C9-D4A3D7FA0054}" dt="2022-06-14T06:18:20.964" v="3778" actId="20577"/>
          <ac:spMkLst>
            <pc:docMk/>
            <pc:sldMk cId="3136355538" sldId="2145705749"/>
            <ac:spMk id="102" creationId="{FA1C615D-DA68-C84A-9016-C877E510354F}"/>
          </ac:spMkLst>
        </pc:spChg>
        <pc:spChg chg="mod">
          <ac:chgData name="Natarajan, Srikumar" userId="b8604b6e-9eb5-428c-b81c-02209023fc65" providerId="ADAL" clId="{2CB32DE1-2BE7-0D4A-B8C9-D4A3D7FA0054}" dt="2022-06-14T06:16:37.826" v="3706" actId="20577"/>
          <ac:spMkLst>
            <pc:docMk/>
            <pc:sldMk cId="3136355538" sldId="2145705749"/>
            <ac:spMk id="103" creationId="{E7CDC2E5-56EE-8B48-BCE7-C5556075CDD1}"/>
          </ac:spMkLst>
        </pc:spChg>
        <pc:spChg chg="mod">
          <ac:chgData name="Natarajan, Srikumar" userId="b8604b6e-9eb5-428c-b81c-02209023fc65" providerId="ADAL" clId="{2CB32DE1-2BE7-0D4A-B8C9-D4A3D7FA0054}" dt="2022-06-14T06:16:50.192" v="3722" actId="20577"/>
          <ac:spMkLst>
            <pc:docMk/>
            <pc:sldMk cId="3136355538" sldId="2145705749"/>
            <ac:spMk id="104" creationId="{2F690568-4CCC-1644-B48B-AF432351ED79}"/>
          </ac:spMkLst>
        </pc:spChg>
        <pc:spChg chg="mod">
          <ac:chgData name="Natarajan, Srikumar" userId="b8604b6e-9eb5-428c-b81c-02209023fc65" providerId="ADAL" clId="{2CB32DE1-2BE7-0D4A-B8C9-D4A3D7FA0054}" dt="2022-06-14T06:17:00.843" v="3738" actId="20577"/>
          <ac:spMkLst>
            <pc:docMk/>
            <pc:sldMk cId="3136355538" sldId="2145705749"/>
            <ac:spMk id="105" creationId="{1D492110-2810-034B-A5B0-12CBE175C2FF}"/>
          </ac:spMkLst>
        </pc:spChg>
        <pc:spChg chg="mod">
          <ac:chgData name="Natarajan, Srikumar" userId="b8604b6e-9eb5-428c-b81c-02209023fc65" providerId="ADAL" clId="{2CB32DE1-2BE7-0D4A-B8C9-D4A3D7FA0054}" dt="2022-06-14T06:17:10.538" v="3754" actId="20577"/>
          <ac:spMkLst>
            <pc:docMk/>
            <pc:sldMk cId="3136355538" sldId="2145705749"/>
            <ac:spMk id="106" creationId="{D708524B-DCBF-3940-A68C-7722B90110B8}"/>
          </ac:spMkLst>
        </pc:spChg>
      </pc:sldChg>
      <pc:sldChg chg="modSp add mod ord modAnim">
        <pc:chgData name="Natarajan, Srikumar" userId="b8604b6e-9eb5-428c-b81c-02209023fc65" providerId="ADAL" clId="{2CB32DE1-2BE7-0D4A-B8C9-D4A3D7FA0054}" dt="2022-06-14T14:09:33.783" v="4320" actId="20578"/>
        <pc:sldMkLst>
          <pc:docMk/>
          <pc:sldMk cId="3437756930" sldId="2145705750"/>
        </pc:sldMkLst>
        <pc:spChg chg="mod">
          <ac:chgData name="Natarajan, Srikumar" userId="b8604b6e-9eb5-428c-b81c-02209023fc65" providerId="ADAL" clId="{2CB32DE1-2BE7-0D4A-B8C9-D4A3D7FA0054}" dt="2022-06-14T06:19:55.095" v="3813" actId="20577"/>
          <ac:spMkLst>
            <pc:docMk/>
            <pc:sldMk cId="3437756930" sldId="2145705750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6:30:12.343" v="4152" actId="1036"/>
          <ac:spMkLst>
            <pc:docMk/>
            <pc:sldMk cId="3437756930" sldId="2145705750"/>
            <ac:spMk id="40" creationId="{A4EEB388-BDCF-D4B4-4C48-A5C883B83F98}"/>
          </ac:spMkLst>
        </pc:spChg>
        <pc:spChg chg="mod">
          <ac:chgData name="Natarajan, Srikumar" userId="b8604b6e-9eb5-428c-b81c-02209023fc65" providerId="ADAL" clId="{2CB32DE1-2BE7-0D4A-B8C9-D4A3D7FA0054}" dt="2022-06-14T06:21:05.658" v="3848" actId="20577"/>
          <ac:spMkLst>
            <pc:docMk/>
            <pc:sldMk cId="3437756930" sldId="2145705750"/>
            <ac:spMk id="42" creationId="{E3C0D505-2DF0-AA4E-24F2-9C135F90FD31}"/>
          </ac:spMkLst>
        </pc:spChg>
        <pc:spChg chg="mod">
          <ac:chgData name="Natarajan, Srikumar" userId="b8604b6e-9eb5-428c-b81c-02209023fc65" providerId="ADAL" clId="{2CB32DE1-2BE7-0D4A-B8C9-D4A3D7FA0054}" dt="2022-06-14T06:21:12.584" v="3853" actId="20577"/>
          <ac:spMkLst>
            <pc:docMk/>
            <pc:sldMk cId="3437756930" sldId="2145705750"/>
            <ac:spMk id="43" creationId="{22BA839F-EA68-C165-4F78-B00DFFBE7337}"/>
          </ac:spMkLst>
        </pc:spChg>
        <pc:spChg chg="mod">
          <ac:chgData name="Natarajan, Srikumar" userId="b8604b6e-9eb5-428c-b81c-02209023fc65" providerId="ADAL" clId="{2CB32DE1-2BE7-0D4A-B8C9-D4A3D7FA0054}" dt="2022-06-14T06:21:22.285" v="3858" actId="20577"/>
          <ac:spMkLst>
            <pc:docMk/>
            <pc:sldMk cId="3437756930" sldId="2145705750"/>
            <ac:spMk id="44" creationId="{8C41B6E9-D21C-FDC0-FE75-4E0A666D22F5}"/>
          </ac:spMkLst>
        </pc:spChg>
        <pc:spChg chg="mod">
          <ac:chgData name="Natarajan, Srikumar" userId="b8604b6e-9eb5-428c-b81c-02209023fc65" providerId="ADAL" clId="{2CB32DE1-2BE7-0D4A-B8C9-D4A3D7FA0054}" dt="2022-06-14T06:21:30.362" v="3863" actId="20577"/>
          <ac:spMkLst>
            <pc:docMk/>
            <pc:sldMk cId="3437756930" sldId="2145705750"/>
            <ac:spMk id="45" creationId="{1E369ED3-82F7-4584-B2D9-8E3E01BF94AB}"/>
          </ac:spMkLst>
        </pc:spChg>
        <pc:spChg chg="mod">
          <ac:chgData name="Natarajan, Srikumar" userId="b8604b6e-9eb5-428c-b81c-02209023fc65" providerId="ADAL" clId="{2CB32DE1-2BE7-0D4A-B8C9-D4A3D7FA0054}" dt="2022-06-14T06:21:45.785" v="3869" actId="20577"/>
          <ac:spMkLst>
            <pc:docMk/>
            <pc:sldMk cId="3437756930" sldId="2145705750"/>
            <ac:spMk id="101" creationId="{1374E38B-E783-5540-BD3A-2DD662DE6759}"/>
          </ac:spMkLst>
        </pc:spChg>
        <pc:spChg chg="mod">
          <ac:chgData name="Natarajan, Srikumar" userId="b8604b6e-9eb5-428c-b81c-02209023fc65" providerId="ADAL" clId="{2CB32DE1-2BE7-0D4A-B8C9-D4A3D7FA0054}" dt="2022-06-14T06:22:02.939" v="3886" actId="20577"/>
          <ac:spMkLst>
            <pc:docMk/>
            <pc:sldMk cId="3437756930" sldId="2145705750"/>
            <ac:spMk id="102" creationId="{FA1C615D-DA68-C84A-9016-C877E510354F}"/>
          </ac:spMkLst>
        </pc:spChg>
        <pc:spChg chg="mod">
          <ac:chgData name="Natarajan, Srikumar" userId="b8604b6e-9eb5-428c-b81c-02209023fc65" providerId="ADAL" clId="{2CB32DE1-2BE7-0D4A-B8C9-D4A3D7FA0054}" dt="2022-06-14T06:20:13.708" v="3835" actId="20577"/>
          <ac:spMkLst>
            <pc:docMk/>
            <pc:sldMk cId="3437756930" sldId="2145705750"/>
            <ac:spMk id="103" creationId="{E7CDC2E5-56EE-8B48-BCE7-C5556075CDD1}"/>
          </ac:spMkLst>
        </pc:spChg>
        <pc:spChg chg="mod">
          <ac:chgData name="Natarajan, Srikumar" userId="b8604b6e-9eb5-428c-b81c-02209023fc65" providerId="ADAL" clId="{2CB32DE1-2BE7-0D4A-B8C9-D4A3D7FA0054}" dt="2022-06-14T06:20:23.348" v="3837" actId="5793"/>
          <ac:spMkLst>
            <pc:docMk/>
            <pc:sldMk cId="3437756930" sldId="2145705750"/>
            <ac:spMk id="104" creationId="{2F690568-4CCC-1644-B48B-AF432351ED79}"/>
          </ac:spMkLst>
        </pc:spChg>
        <pc:spChg chg="mod">
          <ac:chgData name="Natarajan, Srikumar" userId="b8604b6e-9eb5-428c-b81c-02209023fc65" providerId="ADAL" clId="{2CB32DE1-2BE7-0D4A-B8C9-D4A3D7FA0054}" dt="2022-06-14T06:20:32.648" v="3840" actId="20577"/>
          <ac:spMkLst>
            <pc:docMk/>
            <pc:sldMk cId="3437756930" sldId="2145705750"/>
            <ac:spMk id="105" creationId="{1D492110-2810-034B-A5B0-12CBE175C2FF}"/>
          </ac:spMkLst>
        </pc:spChg>
        <pc:spChg chg="mod">
          <ac:chgData name="Natarajan, Srikumar" userId="b8604b6e-9eb5-428c-b81c-02209023fc65" providerId="ADAL" clId="{2CB32DE1-2BE7-0D4A-B8C9-D4A3D7FA0054}" dt="2022-06-14T06:20:44.109" v="3843" actId="20577"/>
          <ac:spMkLst>
            <pc:docMk/>
            <pc:sldMk cId="3437756930" sldId="2145705750"/>
            <ac:spMk id="106" creationId="{D708524B-DCBF-3940-A68C-7722B90110B8}"/>
          </ac:spMkLst>
        </pc:spChg>
      </pc:sldChg>
      <pc:sldChg chg="modSp add mod ord">
        <pc:chgData name="Natarajan, Srikumar" userId="b8604b6e-9eb5-428c-b81c-02209023fc65" providerId="ADAL" clId="{2CB32DE1-2BE7-0D4A-B8C9-D4A3D7FA0054}" dt="2022-06-14T14:27:35.993" v="4328" actId="20577"/>
        <pc:sldMkLst>
          <pc:docMk/>
          <pc:sldMk cId="2434311809" sldId="2145705751"/>
        </pc:sldMkLst>
        <pc:spChg chg="mod">
          <ac:chgData name="Natarajan, Srikumar" userId="b8604b6e-9eb5-428c-b81c-02209023fc65" providerId="ADAL" clId="{2CB32DE1-2BE7-0D4A-B8C9-D4A3D7FA0054}" dt="2022-06-14T06:26:12.686" v="4005" actId="20577"/>
          <ac:spMkLst>
            <pc:docMk/>
            <pc:sldMk cId="2434311809" sldId="2145705751"/>
            <ac:spMk id="6" creationId="{614B437E-4980-4A5E-A40B-71E1C0A92082}"/>
          </ac:spMkLst>
        </pc:spChg>
        <pc:spChg chg="mod">
          <ac:chgData name="Natarajan, Srikumar" userId="b8604b6e-9eb5-428c-b81c-02209023fc65" providerId="ADAL" clId="{2CB32DE1-2BE7-0D4A-B8C9-D4A3D7FA0054}" dt="2022-06-14T06:30:05.773" v="4144" actId="1036"/>
          <ac:spMkLst>
            <pc:docMk/>
            <pc:sldMk cId="2434311809" sldId="2145705751"/>
            <ac:spMk id="40" creationId="{A4EEB388-BDCF-D4B4-4C48-A5C883B83F98}"/>
          </ac:spMkLst>
        </pc:spChg>
        <pc:spChg chg="mod">
          <ac:chgData name="Natarajan, Srikumar" userId="b8604b6e-9eb5-428c-b81c-02209023fc65" providerId="ADAL" clId="{2CB32DE1-2BE7-0D4A-B8C9-D4A3D7FA0054}" dt="2022-06-14T06:28:03.596" v="4046" actId="20577"/>
          <ac:spMkLst>
            <pc:docMk/>
            <pc:sldMk cId="2434311809" sldId="2145705751"/>
            <ac:spMk id="42" creationId="{E3C0D505-2DF0-AA4E-24F2-9C135F90FD31}"/>
          </ac:spMkLst>
        </pc:spChg>
        <pc:spChg chg="mod">
          <ac:chgData name="Natarajan, Srikumar" userId="b8604b6e-9eb5-428c-b81c-02209023fc65" providerId="ADAL" clId="{2CB32DE1-2BE7-0D4A-B8C9-D4A3D7FA0054}" dt="2022-06-14T06:28:28.986" v="4054" actId="20577"/>
          <ac:spMkLst>
            <pc:docMk/>
            <pc:sldMk cId="2434311809" sldId="2145705751"/>
            <ac:spMk id="43" creationId="{22BA839F-EA68-C165-4F78-B00DFFBE7337}"/>
          </ac:spMkLst>
        </pc:spChg>
        <pc:spChg chg="mod">
          <ac:chgData name="Natarajan, Srikumar" userId="b8604b6e-9eb5-428c-b81c-02209023fc65" providerId="ADAL" clId="{2CB32DE1-2BE7-0D4A-B8C9-D4A3D7FA0054}" dt="2022-06-14T06:28:39.989" v="4064" actId="20577"/>
          <ac:spMkLst>
            <pc:docMk/>
            <pc:sldMk cId="2434311809" sldId="2145705751"/>
            <ac:spMk id="44" creationId="{8C41B6E9-D21C-FDC0-FE75-4E0A666D22F5}"/>
          </ac:spMkLst>
        </pc:spChg>
        <pc:spChg chg="mod">
          <ac:chgData name="Natarajan, Srikumar" userId="b8604b6e-9eb5-428c-b81c-02209023fc65" providerId="ADAL" clId="{2CB32DE1-2BE7-0D4A-B8C9-D4A3D7FA0054}" dt="2022-06-14T06:28:48.733" v="4069" actId="20577"/>
          <ac:spMkLst>
            <pc:docMk/>
            <pc:sldMk cId="2434311809" sldId="2145705751"/>
            <ac:spMk id="45" creationId="{1E369ED3-82F7-4584-B2D9-8E3E01BF94AB}"/>
          </ac:spMkLst>
        </pc:spChg>
        <pc:spChg chg="mod">
          <ac:chgData name="Natarajan, Srikumar" userId="b8604b6e-9eb5-428c-b81c-02209023fc65" providerId="ADAL" clId="{2CB32DE1-2BE7-0D4A-B8C9-D4A3D7FA0054}" dt="2022-06-14T14:27:35.993" v="4328" actId="20577"/>
          <ac:spMkLst>
            <pc:docMk/>
            <pc:sldMk cId="2434311809" sldId="2145705751"/>
            <ac:spMk id="101" creationId="{1374E38B-E783-5540-BD3A-2DD662DE6759}"/>
          </ac:spMkLst>
        </pc:spChg>
        <pc:spChg chg="mod">
          <ac:chgData name="Natarajan, Srikumar" userId="b8604b6e-9eb5-428c-b81c-02209023fc65" providerId="ADAL" clId="{2CB32DE1-2BE7-0D4A-B8C9-D4A3D7FA0054}" dt="2022-06-14T06:29:07.653" v="4101" actId="20577"/>
          <ac:spMkLst>
            <pc:docMk/>
            <pc:sldMk cId="2434311809" sldId="2145705751"/>
            <ac:spMk id="102" creationId="{FA1C615D-DA68-C84A-9016-C877E510354F}"/>
          </ac:spMkLst>
        </pc:spChg>
        <pc:spChg chg="mod">
          <ac:chgData name="Natarajan, Srikumar" userId="b8604b6e-9eb5-428c-b81c-02209023fc65" providerId="ADAL" clId="{2CB32DE1-2BE7-0D4A-B8C9-D4A3D7FA0054}" dt="2022-06-14T06:26:48.773" v="4033" actId="20577"/>
          <ac:spMkLst>
            <pc:docMk/>
            <pc:sldMk cId="2434311809" sldId="2145705751"/>
            <ac:spMk id="103" creationId="{E7CDC2E5-56EE-8B48-BCE7-C5556075CDD1}"/>
          </ac:spMkLst>
        </pc:spChg>
        <pc:spChg chg="mod">
          <ac:chgData name="Natarajan, Srikumar" userId="b8604b6e-9eb5-428c-b81c-02209023fc65" providerId="ADAL" clId="{2CB32DE1-2BE7-0D4A-B8C9-D4A3D7FA0054}" dt="2022-06-14T06:27:19.032" v="4038" actId="20577"/>
          <ac:spMkLst>
            <pc:docMk/>
            <pc:sldMk cId="2434311809" sldId="2145705751"/>
            <ac:spMk id="104" creationId="{2F690568-4CCC-1644-B48B-AF432351ED79}"/>
          </ac:spMkLst>
        </pc:spChg>
        <pc:spChg chg="mod">
          <ac:chgData name="Natarajan, Srikumar" userId="b8604b6e-9eb5-428c-b81c-02209023fc65" providerId="ADAL" clId="{2CB32DE1-2BE7-0D4A-B8C9-D4A3D7FA0054}" dt="2022-06-14T06:27:24.448" v="4039"/>
          <ac:spMkLst>
            <pc:docMk/>
            <pc:sldMk cId="2434311809" sldId="2145705751"/>
            <ac:spMk id="105" creationId="{1D492110-2810-034B-A5B0-12CBE175C2FF}"/>
          </ac:spMkLst>
        </pc:spChg>
        <pc:spChg chg="mod">
          <ac:chgData name="Natarajan, Srikumar" userId="b8604b6e-9eb5-428c-b81c-02209023fc65" providerId="ADAL" clId="{2CB32DE1-2BE7-0D4A-B8C9-D4A3D7FA0054}" dt="2022-06-14T06:27:47.724" v="4042" actId="20577"/>
          <ac:spMkLst>
            <pc:docMk/>
            <pc:sldMk cId="2434311809" sldId="2145705751"/>
            <ac:spMk id="106" creationId="{D708524B-DCBF-3940-A68C-7722B90110B8}"/>
          </ac:spMkLst>
        </pc:spChg>
      </pc:sldChg>
      <pc:sldChg chg="delSp modSp add mod">
        <pc:chgData name="Natarajan, Srikumar" userId="b8604b6e-9eb5-428c-b81c-02209023fc65" providerId="ADAL" clId="{2CB32DE1-2BE7-0D4A-B8C9-D4A3D7FA0054}" dt="2022-06-20T18:02:34.252" v="5351" actId="20577"/>
        <pc:sldMkLst>
          <pc:docMk/>
          <pc:sldMk cId="1331763251" sldId="2145705752"/>
        </pc:sldMkLst>
        <pc:spChg chg="del">
          <ac:chgData name="Natarajan, Srikumar" userId="b8604b6e-9eb5-428c-b81c-02209023fc65" providerId="ADAL" clId="{2CB32DE1-2BE7-0D4A-B8C9-D4A3D7FA0054}" dt="2022-06-20T18:02:21.743" v="5347" actId="478"/>
          <ac:spMkLst>
            <pc:docMk/>
            <pc:sldMk cId="1331763251" sldId="2145705752"/>
            <ac:spMk id="2" creationId="{D886D9ED-320C-1F4C-AB8A-5ADC95655258}"/>
          </ac:spMkLst>
        </pc:spChg>
        <pc:graphicFrameChg chg="mod modGraphic">
          <ac:chgData name="Natarajan, Srikumar" userId="b8604b6e-9eb5-428c-b81c-02209023fc65" providerId="ADAL" clId="{2CB32DE1-2BE7-0D4A-B8C9-D4A3D7FA0054}" dt="2022-06-20T18:02:34.252" v="5351" actId="20577"/>
          <ac:graphicFrameMkLst>
            <pc:docMk/>
            <pc:sldMk cId="1331763251" sldId="2145705752"/>
            <ac:graphicFrameMk id="3" creationId="{A732037F-97AC-9743-806B-C36403385174}"/>
          </ac:graphicFrameMkLst>
        </pc:graphicFrameChg>
      </pc:sldChg>
      <pc:sldChg chg="add del">
        <pc:chgData name="Natarajan, Srikumar" userId="b8604b6e-9eb5-428c-b81c-02209023fc65" providerId="ADAL" clId="{2CB32DE1-2BE7-0D4A-B8C9-D4A3D7FA0054}" dt="2022-06-14T06:37:56.715" v="4173" actId="2696"/>
        <pc:sldMkLst>
          <pc:docMk/>
          <pc:sldMk cId="1627954002" sldId="2145705753"/>
        </pc:sldMkLst>
      </pc:sldChg>
      <pc:sldChg chg="add">
        <pc:chgData name="Natarajan, Srikumar" userId="b8604b6e-9eb5-428c-b81c-02209023fc65" providerId="ADAL" clId="{2CB32DE1-2BE7-0D4A-B8C9-D4A3D7FA0054}" dt="2022-06-14T06:37:49.545" v="4172"/>
        <pc:sldMkLst>
          <pc:docMk/>
          <pc:sldMk cId="2379994295" sldId="2145705754"/>
        </pc:sldMkLst>
      </pc:sldChg>
      <pc:sldChg chg="add del">
        <pc:chgData name="Natarajan, Srikumar" userId="b8604b6e-9eb5-428c-b81c-02209023fc65" providerId="ADAL" clId="{2CB32DE1-2BE7-0D4A-B8C9-D4A3D7FA0054}" dt="2022-06-14T13:47:17.183" v="4228" actId="2696"/>
        <pc:sldMkLst>
          <pc:docMk/>
          <pc:sldMk cId="940460565" sldId="2145705755"/>
        </pc:sldMkLst>
      </pc:sldChg>
      <pc:sldChg chg="add del">
        <pc:chgData name="Natarajan, Srikumar" userId="b8604b6e-9eb5-428c-b81c-02209023fc65" providerId="ADAL" clId="{2CB32DE1-2BE7-0D4A-B8C9-D4A3D7FA0054}" dt="2022-06-14T15:03:51.735" v="4347" actId="2696"/>
        <pc:sldMkLst>
          <pc:docMk/>
          <pc:sldMk cId="2021090626" sldId="2145705755"/>
        </pc:sldMkLst>
      </pc:sldChg>
      <pc:sldChg chg="add del">
        <pc:chgData name="Natarajan, Srikumar" userId="b8604b6e-9eb5-428c-b81c-02209023fc65" providerId="ADAL" clId="{2CB32DE1-2BE7-0D4A-B8C9-D4A3D7FA0054}" dt="2022-06-14T14:08:00.833" v="4313" actId="2696"/>
        <pc:sldMkLst>
          <pc:docMk/>
          <pc:sldMk cId="2378117984" sldId="2145705755"/>
        </pc:sldMkLst>
      </pc:sldChg>
      <pc:sldChg chg="add del">
        <pc:chgData name="Natarajan, Srikumar" userId="b8604b6e-9eb5-428c-b81c-02209023fc65" providerId="ADAL" clId="{2CB32DE1-2BE7-0D4A-B8C9-D4A3D7FA0054}" dt="2022-06-15T15:35:04.430" v="5119" actId="2696"/>
        <pc:sldMkLst>
          <pc:docMk/>
          <pc:sldMk cId="2623671112" sldId="2145705755"/>
        </pc:sldMkLst>
      </pc:sldChg>
      <pc:sldChg chg="add del">
        <pc:chgData name="Natarajan, Srikumar" userId="b8604b6e-9eb5-428c-b81c-02209023fc65" providerId="ADAL" clId="{2CB32DE1-2BE7-0D4A-B8C9-D4A3D7FA0054}" dt="2022-06-15T15:33:52.229" v="5115" actId="2696"/>
        <pc:sldMkLst>
          <pc:docMk/>
          <pc:sldMk cId="3721928405" sldId="2145705755"/>
        </pc:sldMkLst>
      </pc:sldChg>
      <pc:sldChg chg="addSp delSp modSp new del mod">
        <pc:chgData name="Natarajan, Srikumar" userId="b8604b6e-9eb5-428c-b81c-02209023fc65" providerId="ADAL" clId="{2CB32DE1-2BE7-0D4A-B8C9-D4A3D7FA0054}" dt="2022-06-14T13:47:17.183" v="4228" actId="2696"/>
        <pc:sldMkLst>
          <pc:docMk/>
          <pc:sldMk cId="3385197386" sldId="2145705756"/>
        </pc:sldMkLst>
        <pc:spChg chg="mod">
          <ac:chgData name="Natarajan, Srikumar" userId="b8604b6e-9eb5-428c-b81c-02209023fc65" providerId="ADAL" clId="{2CB32DE1-2BE7-0D4A-B8C9-D4A3D7FA0054}" dt="2022-06-14T13:43:12.696" v="4205" actId="692"/>
          <ac:spMkLst>
            <pc:docMk/>
            <pc:sldMk cId="3385197386" sldId="2145705756"/>
            <ac:spMk id="7" creationId="{00DFF281-D5A9-CC35-4724-D8F86A8D0EB5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0" creationId="{3A8D2160-7140-F0DF-2262-64B5D2952C9A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1" creationId="{F02609F1-02E7-3588-F62C-B61346793122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2" creationId="{51A59585-2CE8-5788-7678-A8E31CD011CE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3" creationId="{66DC9204-B68C-2791-DE7D-E793B7830F9A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4" creationId="{A119A934-B202-6BED-0BD2-B2C88A8F493D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5" creationId="{AF55C3CA-8B33-1911-269D-DB12712482D9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6" creationId="{6BC74A79-EFB9-24D6-53BB-1DEC08BC69E9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7" creationId="{30C0E5CE-6728-9F8F-5F1A-B7A119CEFA27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8" creationId="{91B29322-AD5B-1441-C608-00DA6EB73D52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19" creationId="{1B23A617-CA5E-48A3-827D-26E11756F843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20" creationId="{51087F84-71B5-E75F-87F7-52A42E660901}"/>
          </ac:spMkLst>
        </pc:spChg>
        <pc:spChg chg="mod">
          <ac:chgData name="Natarajan, Srikumar" userId="b8604b6e-9eb5-428c-b81c-02209023fc65" providerId="ADAL" clId="{2CB32DE1-2BE7-0D4A-B8C9-D4A3D7FA0054}" dt="2022-06-14T13:40:51.416" v="4188"/>
          <ac:spMkLst>
            <pc:docMk/>
            <pc:sldMk cId="3385197386" sldId="2145705756"/>
            <ac:spMk id="21" creationId="{E96B11FA-6E2B-A48E-80BD-A61C751ABE4E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23" creationId="{8C924EF2-B0CA-A26B-D5D7-4F26E0633E21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26" creationId="{3366764C-4693-6B22-880C-E0C932EDAC1D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27" creationId="{8C9CDDFE-5433-C60E-A7A6-5AF8AAB77707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28" creationId="{438CC3A9-915A-8CF0-B75D-1DB895094BDC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29" creationId="{F61FF61D-52A8-B222-4AB1-989EC436B4C2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0" creationId="{10882073-9F6F-A13F-69C8-C8E7AE2393E2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1" creationId="{34ED5570-53E2-B1BE-0FC8-27937B27A699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2" creationId="{AA8EC01D-762D-EAFB-321D-07F21158ECCD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3" creationId="{15433A35-7A32-BA31-206B-8AF1C30BAE9B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4" creationId="{AA96DEDE-4F0B-A6DA-6A53-10CE635BC3D4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5" creationId="{DE7C2445-03F7-4D5F-5C05-766FFC3227EF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6" creationId="{3DB768EE-810C-A336-977F-54F0EE22A7D9}"/>
          </ac:spMkLst>
        </pc:spChg>
        <pc:spChg chg="mod topLvl">
          <ac:chgData name="Natarajan, Srikumar" userId="b8604b6e-9eb5-428c-b81c-02209023fc65" providerId="ADAL" clId="{2CB32DE1-2BE7-0D4A-B8C9-D4A3D7FA0054}" dt="2022-06-14T13:45:46.858" v="4211" actId="164"/>
          <ac:spMkLst>
            <pc:docMk/>
            <pc:sldMk cId="3385197386" sldId="2145705756"/>
            <ac:spMk id="37" creationId="{B90ECBAD-89D3-3305-DFEC-D751EC7CF14D}"/>
          </ac:spMkLst>
        </pc:spChg>
        <pc:grpChg chg="add mod">
          <ac:chgData name="Natarajan, Srikumar" userId="b8604b6e-9eb5-428c-b81c-02209023fc65" providerId="ADAL" clId="{2CB32DE1-2BE7-0D4A-B8C9-D4A3D7FA0054}" dt="2022-06-14T13:40:56.851" v="4189" actId="1076"/>
          <ac:grpSpMkLst>
            <pc:docMk/>
            <pc:sldMk cId="3385197386" sldId="2145705756"/>
            <ac:grpSpMk id="6" creationId="{8A1E0661-7F8F-5A1C-991D-2A741D071C93}"/>
          </ac:grpSpMkLst>
        </pc:grpChg>
        <pc:grpChg chg="mod">
          <ac:chgData name="Natarajan, Srikumar" userId="b8604b6e-9eb5-428c-b81c-02209023fc65" providerId="ADAL" clId="{2CB32DE1-2BE7-0D4A-B8C9-D4A3D7FA0054}" dt="2022-06-14T13:40:51.416" v="4188"/>
          <ac:grpSpMkLst>
            <pc:docMk/>
            <pc:sldMk cId="3385197386" sldId="2145705756"/>
            <ac:grpSpMk id="8" creationId="{9CBF3ED2-27B6-9095-9831-6FA48AC5510A}"/>
          </ac:grpSpMkLst>
        </pc:grpChg>
        <pc:grpChg chg="mod">
          <ac:chgData name="Natarajan, Srikumar" userId="b8604b6e-9eb5-428c-b81c-02209023fc65" providerId="ADAL" clId="{2CB32DE1-2BE7-0D4A-B8C9-D4A3D7FA0054}" dt="2022-06-14T13:40:51.416" v="4188"/>
          <ac:grpSpMkLst>
            <pc:docMk/>
            <pc:sldMk cId="3385197386" sldId="2145705756"/>
            <ac:grpSpMk id="9" creationId="{D928FAE6-8774-A69C-718E-19ADEF4973BE}"/>
          </ac:grpSpMkLst>
        </pc:grpChg>
        <pc:grpChg chg="add del mod">
          <ac:chgData name="Natarajan, Srikumar" userId="b8604b6e-9eb5-428c-b81c-02209023fc65" providerId="ADAL" clId="{2CB32DE1-2BE7-0D4A-B8C9-D4A3D7FA0054}" dt="2022-06-14T13:41:18.869" v="4192" actId="165"/>
          <ac:grpSpMkLst>
            <pc:docMk/>
            <pc:sldMk cId="3385197386" sldId="2145705756"/>
            <ac:grpSpMk id="22" creationId="{C840852A-914C-261C-D669-AE1A3B8253AA}"/>
          </ac:grpSpMkLst>
        </pc:grpChg>
        <pc:grpChg chg="del mod topLvl">
          <ac:chgData name="Natarajan, Srikumar" userId="b8604b6e-9eb5-428c-b81c-02209023fc65" providerId="ADAL" clId="{2CB32DE1-2BE7-0D4A-B8C9-D4A3D7FA0054}" dt="2022-06-14T13:41:26.435" v="4193" actId="165"/>
          <ac:grpSpMkLst>
            <pc:docMk/>
            <pc:sldMk cId="3385197386" sldId="2145705756"/>
            <ac:grpSpMk id="24" creationId="{A863CDBF-1BDC-C772-1800-B2BBB18F01C5}"/>
          </ac:grpSpMkLst>
        </pc:grpChg>
        <pc:grpChg chg="del mod topLvl">
          <ac:chgData name="Natarajan, Srikumar" userId="b8604b6e-9eb5-428c-b81c-02209023fc65" providerId="ADAL" clId="{2CB32DE1-2BE7-0D4A-B8C9-D4A3D7FA0054}" dt="2022-06-14T13:41:26.435" v="4193" actId="165"/>
          <ac:grpSpMkLst>
            <pc:docMk/>
            <pc:sldMk cId="3385197386" sldId="2145705756"/>
            <ac:grpSpMk id="25" creationId="{9B9A03AF-4C8E-69B6-A3BA-7179A528A968}"/>
          </ac:grpSpMkLst>
        </pc:grpChg>
        <pc:grpChg chg="add mod">
          <ac:chgData name="Natarajan, Srikumar" userId="b8604b6e-9eb5-428c-b81c-02209023fc65" providerId="ADAL" clId="{2CB32DE1-2BE7-0D4A-B8C9-D4A3D7FA0054}" dt="2022-06-14T13:45:46.858" v="4211" actId="164"/>
          <ac:grpSpMkLst>
            <pc:docMk/>
            <pc:sldMk cId="3385197386" sldId="2145705756"/>
            <ac:grpSpMk id="38" creationId="{FB83851B-C17C-82BB-EC6A-160CE65F31DC}"/>
          </ac:grpSpMkLst>
        </pc:grpChg>
      </pc:sldChg>
      <pc:sldMasterChg chg="modSp modSldLayout">
        <pc:chgData name="Natarajan, Srikumar" userId="b8604b6e-9eb5-428c-b81c-02209023fc65" providerId="ADAL" clId="{2CB32DE1-2BE7-0D4A-B8C9-D4A3D7FA0054}" dt="2022-06-07T14:35:07.235" v="631"/>
        <pc:sldMasterMkLst>
          <pc:docMk/>
          <pc:sldMasterMk cId="1494803470" sldId="2147483681"/>
        </pc:sldMasterMkLst>
        <pc:spChg chg="mod">
          <ac:chgData name="Natarajan, Srikumar" userId="b8604b6e-9eb5-428c-b81c-02209023fc65" providerId="ADAL" clId="{2CB32DE1-2BE7-0D4A-B8C9-D4A3D7FA0054}" dt="2022-06-07T14:35:07.235" v="631"/>
          <ac:spMkLst>
            <pc:docMk/>
            <pc:sldMasterMk cId="1494803470" sldId="2147483681"/>
            <ac:spMk id="15" creationId="{6CD43C60-5C56-8E45-BCD7-5AAE50791CB6}"/>
          </ac:spMkLst>
        </pc:sp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000669295" sldId="2147483683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000669295" sldId="2147483683"/>
              <ac:spMk id="7" creationId="{D7FF04BE-115F-0A40-B737-25EE16A0FD6E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674243089" sldId="2147483684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674243089" sldId="2147483684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141937794" sldId="2147483685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141937794" sldId="2147483685"/>
              <ac:spMk id="8" creationId="{7AEB0ED9-4359-1249-BE17-25A6551BE17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454562928" sldId="2147483699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454562928" sldId="2147483699"/>
              <ac:spMk id="11" creationId="{7A3BDB80-CDCC-AF4F-AEEE-B6CFA09A7B26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329330966" sldId="2147483700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329330966" sldId="214748370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241491260" sldId="2147483701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241491260" sldId="2147483701"/>
              <ac:spMk id="6" creationId="{69238A19-5D68-9146-A7BF-A4DBE36B1429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603586069" sldId="2147483702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603586069" sldId="2147483702"/>
              <ac:spMk id="8" creationId="{8A1FA54D-0174-3141-A81C-7264129C4040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855733609" sldId="2147483703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855733609" sldId="2147483703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454792004" sldId="2147483704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454792004" sldId="2147483704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4129551310" sldId="2147483705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4129551310" sldId="2147483705"/>
              <ac:spMk id="18" creationId="{6E49CC21-7314-FE4F-BFAB-701F5D20FA0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4171615083" sldId="2147483706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4171615083" sldId="2147483706"/>
              <ac:spMk id="18" creationId="{891FCFCD-3BFC-684B-9572-8E5902E272A5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900571888" sldId="2147483708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900571888" sldId="2147483708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986490387" sldId="2147483709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986490387" sldId="2147483709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245166403" sldId="2147483710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245166403" sldId="2147483710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950874947" sldId="2147483711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950874947" sldId="2147483711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4218603899" sldId="2147483712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4218603899" sldId="2147483712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790250754" sldId="2147483713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790250754" sldId="2147483713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1269755674" sldId="2147483714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1269755674" sldId="214748371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703176692" sldId="2147483715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703176692" sldId="2147483715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1753411986" sldId="2147483716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1753411986" sldId="2147483716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7891954" sldId="2147483717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7891954" sldId="2147483717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140013139" sldId="2147483718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140013139" sldId="2147483718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707861545" sldId="2147483719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707861545" sldId="2147483719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437874916" sldId="2147483720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437874916" sldId="214748372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896588587" sldId="2147483721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896588587" sldId="2147483721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301920797" sldId="2147483722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301920797" sldId="2147483722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415906666" sldId="2147483723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415906666" sldId="2147483723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014372912" sldId="2147483724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014372912" sldId="214748372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122104942" sldId="2147483725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122104942" sldId="2147483725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314929528" sldId="2147483726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314929528" sldId="2147483726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626802530" sldId="2147483728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626802530" sldId="2147483728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928394305" sldId="2147483729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928394305" sldId="2147483729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2406810013" sldId="2147483730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2406810013" sldId="214748373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544408312" sldId="2147483731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544408312" sldId="2147483731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1073908273" sldId="2147483732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1073908273" sldId="2147483732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543217110" sldId="2147483733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543217110" sldId="2147483733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516429135" sldId="2147483734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516429135" sldId="214748373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2CB32DE1-2BE7-0D4A-B8C9-D4A3D7FA0054}" dt="2022-06-07T14:35:07.235" v="631"/>
          <pc:sldLayoutMkLst>
            <pc:docMk/>
            <pc:sldMasterMk cId="1494803470" sldId="2147483681"/>
            <pc:sldLayoutMk cId="3270546707" sldId="2147483777"/>
          </pc:sldLayoutMkLst>
          <pc:spChg chg="mod">
            <ac:chgData name="Natarajan, Srikumar" userId="b8604b6e-9eb5-428c-b81c-02209023fc65" providerId="ADAL" clId="{2CB32DE1-2BE7-0D4A-B8C9-D4A3D7FA0054}" dt="2022-06-07T14:35:07.235" v="631"/>
            <ac:spMkLst>
              <pc:docMk/>
              <pc:sldMasterMk cId="1494803470" sldId="2147483681"/>
              <pc:sldLayoutMk cId="3270546707" sldId="2147483777"/>
              <ac:spMk id="8" creationId="{00000000-0000-0000-0000-000000000000}"/>
            </ac:spMkLst>
          </pc:spChg>
        </pc:sldLayoutChg>
      </pc:sldMasterChg>
    </pc:docChg>
  </pc:docChgLst>
  <pc:docChgLst>
    <pc:chgData name="Natarajan, Srikumar" userId="b8604b6e-9eb5-428c-b81c-02209023fc65" providerId="ADAL" clId="{19E44EA1-103D-3B4A-8532-F5C9DAE4BA57}"/>
    <pc:docChg chg="custSel addSld modSld sldOrd">
      <pc:chgData name="Natarajan, Srikumar" userId="b8604b6e-9eb5-428c-b81c-02209023fc65" providerId="ADAL" clId="{19E44EA1-103D-3B4A-8532-F5C9DAE4BA57}" dt="2022-02-04T14:00:45.276" v="163" actId="20577"/>
      <pc:docMkLst>
        <pc:docMk/>
      </pc:docMkLst>
      <pc:sldChg chg="modSp mod">
        <pc:chgData name="Natarajan, Srikumar" userId="b8604b6e-9eb5-428c-b81c-02209023fc65" providerId="ADAL" clId="{19E44EA1-103D-3B4A-8532-F5C9DAE4BA57}" dt="2022-02-04T13:56:27.107" v="6" actId="2165"/>
        <pc:sldMkLst>
          <pc:docMk/>
          <pc:sldMk cId="1498165269" sldId="550143969"/>
        </pc:sldMkLst>
        <pc:graphicFrameChg chg="modGraphic">
          <ac:chgData name="Natarajan, Srikumar" userId="b8604b6e-9eb5-428c-b81c-02209023fc65" providerId="ADAL" clId="{19E44EA1-103D-3B4A-8532-F5C9DAE4BA57}" dt="2022-02-04T13:56:27.107" v="6" actId="2165"/>
          <ac:graphicFrameMkLst>
            <pc:docMk/>
            <pc:sldMk cId="1498165269" sldId="550143969"/>
            <ac:graphicFrameMk id="3" creationId="{A732037F-97AC-9743-806B-C36403385174}"/>
          </ac:graphicFrameMkLst>
        </pc:graphicFrameChg>
      </pc:sldChg>
      <pc:sldChg chg="modSp mod">
        <pc:chgData name="Natarajan, Srikumar" userId="b8604b6e-9eb5-428c-b81c-02209023fc65" providerId="ADAL" clId="{19E44EA1-103D-3B4A-8532-F5C9DAE4BA57}" dt="2022-02-04T14:00:45.276" v="163" actId="20577"/>
        <pc:sldMkLst>
          <pc:docMk/>
          <pc:sldMk cId="3818598530" sldId="550143971"/>
        </pc:sldMkLst>
        <pc:graphicFrameChg chg="modGraphic">
          <ac:chgData name="Natarajan, Srikumar" userId="b8604b6e-9eb5-428c-b81c-02209023fc65" providerId="ADAL" clId="{19E44EA1-103D-3B4A-8532-F5C9DAE4BA57}" dt="2022-02-04T14:00:45.276" v="163" actId="20577"/>
          <ac:graphicFrameMkLst>
            <pc:docMk/>
            <pc:sldMk cId="3818598530" sldId="550143971"/>
            <ac:graphicFrameMk id="3" creationId="{A732037F-97AC-9743-806B-C36403385174}"/>
          </ac:graphicFrameMkLst>
        </pc:graphicFrameChg>
      </pc:sldChg>
      <pc:sldChg chg="modSp mod">
        <pc:chgData name="Natarajan, Srikumar" userId="b8604b6e-9eb5-428c-b81c-02209023fc65" providerId="ADAL" clId="{19E44EA1-103D-3B4A-8532-F5C9DAE4BA57}" dt="2022-02-04T14:00:04.619" v="144"/>
        <pc:sldMkLst>
          <pc:docMk/>
          <pc:sldMk cId="3925044090" sldId="550143973"/>
        </pc:sldMkLst>
        <pc:graphicFrameChg chg="mod modGraphic">
          <ac:chgData name="Natarajan, Srikumar" userId="b8604b6e-9eb5-428c-b81c-02209023fc65" providerId="ADAL" clId="{19E44EA1-103D-3B4A-8532-F5C9DAE4BA57}" dt="2022-02-04T14:00:04.619" v="144"/>
          <ac:graphicFrameMkLst>
            <pc:docMk/>
            <pc:sldMk cId="3925044090" sldId="550143973"/>
            <ac:graphicFrameMk id="3" creationId="{A732037F-97AC-9743-806B-C36403385174}"/>
          </ac:graphicFrameMkLst>
        </pc:graphicFrameChg>
      </pc:sldChg>
      <pc:sldChg chg="add">
        <pc:chgData name="Natarajan, Srikumar" userId="b8604b6e-9eb5-428c-b81c-02209023fc65" providerId="ADAL" clId="{19E44EA1-103D-3B4A-8532-F5C9DAE4BA57}" dt="2022-02-04T13:45:44.524" v="0"/>
        <pc:sldMkLst>
          <pc:docMk/>
          <pc:sldMk cId="161892522" sldId="2145705717"/>
        </pc:sldMkLst>
      </pc:sldChg>
      <pc:sldChg chg="modSp add mod ord">
        <pc:chgData name="Natarajan, Srikumar" userId="b8604b6e-9eb5-428c-b81c-02209023fc65" providerId="ADAL" clId="{19E44EA1-103D-3B4A-8532-F5C9DAE4BA57}" dt="2022-02-04T13:56:06.366" v="5" actId="20578"/>
        <pc:sldMkLst>
          <pc:docMk/>
          <pc:sldMk cId="1361945534" sldId="2145705718"/>
        </pc:sldMkLst>
        <pc:graphicFrameChg chg="modGraphic">
          <ac:chgData name="Natarajan, Srikumar" userId="b8604b6e-9eb5-428c-b81c-02209023fc65" providerId="ADAL" clId="{19E44EA1-103D-3B4A-8532-F5C9DAE4BA57}" dt="2022-02-04T13:55:57.611" v="4" actId="2165"/>
          <ac:graphicFrameMkLst>
            <pc:docMk/>
            <pc:sldMk cId="1361945534" sldId="2145705718"/>
            <ac:graphicFrameMk id="3" creationId="{A732037F-97AC-9743-806B-C36403385174}"/>
          </ac:graphicFrameMkLst>
        </pc:graphicFrameChg>
      </pc:sldChg>
    </pc:docChg>
  </pc:docChgLst>
  <pc:docChgLst>
    <pc:chgData name="Natarajan, Srikumar" userId="S::srikumar@netapp.com::b8604b6e-9eb5-428c-b81c-02209023fc65" providerId="AD" clId="Web-{26A8E530-14AF-4D29-C37A-B0301D96A914}"/>
    <pc:docChg chg="modSld">
      <pc:chgData name="Natarajan, Srikumar" userId="S::srikumar@netapp.com::b8604b6e-9eb5-428c-b81c-02209023fc65" providerId="AD" clId="Web-{26A8E530-14AF-4D29-C37A-B0301D96A914}" dt="2022-08-17T01:34:06.215" v="16" actId="20577"/>
      <pc:docMkLst>
        <pc:docMk/>
      </pc:docMkLst>
      <pc:sldChg chg="modSp">
        <pc:chgData name="Natarajan, Srikumar" userId="S::srikumar@netapp.com::b8604b6e-9eb5-428c-b81c-02209023fc65" providerId="AD" clId="Web-{26A8E530-14AF-4D29-C37A-B0301D96A914}" dt="2022-08-17T01:33:46.886" v="14" actId="20577"/>
        <pc:sldMkLst>
          <pc:docMk/>
          <pc:sldMk cId="2047698943" sldId="550143785"/>
        </pc:sldMkLst>
        <pc:spChg chg="mod">
          <ac:chgData name="Natarajan, Srikumar" userId="S::srikumar@netapp.com::b8604b6e-9eb5-428c-b81c-02209023fc65" providerId="AD" clId="Web-{26A8E530-14AF-4D29-C37A-B0301D96A914}" dt="2022-08-17T01:33:46.886" v="14" actId="20577"/>
          <ac:spMkLst>
            <pc:docMk/>
            <pc:sldMk cId="2047698943" sldId="550143785"/>
            <ac:spMk id="8" creationId="{EA28C388-8855-4B28-B621-18867B82BB15}"/>
          </ac:spMkLst>
        </pc:spChg>
      </pc:sldChg>
      <pc:sldChg chg="modSp">
        <pc:chgData name="Natarajan, Srikumar" userId="S::srikumar@netapp.com::b8604b6e-9eb5-428c-b81c-02209023fc65" providerId="AD" clId="Web-{26A8E530-14AF-4D29-C37A-B0301D96A914}" dt="2022-08-17T01:34:06.215" v="16" actId="20577"/>
        <pc:sldMkLst>
          <pc:docMk/>
          <pc:sldMk cId="2898437942" sldId="2145705730"/>
        </pc:sldMkLst>
        <pc:spChg chg="mod">
          <ac:chgData name="Natarajan, Srikumar" userId="S::srikumar@netapp.com::b8604b6e-9eb5-428c-b81c-02209023fc65" providerId="AD" clId="Web-{26A8E530-14AF-4D29-C37A-B0301D96A914}" dt="2022-08-17T01:34:06.215" v="16" actId="20577"/>
          <ac:spMkLst>
            <pc:docMk/>
            <pc:sldMk cId="2898437942" sldId="2145705730"/>
            <ac:spMk id="2" creationId="{D8561D37-B97A-A8D1-37BE-6D000138CBEF}"/>
          </ac:spMkLst>
        </pc:spChg>
      </pc:sldChg>
    </pc:docChg>
  </pc:docChgLst>
  <pc:docChgLst>
    <pc:chgData name="Natarajan, Srikumar" userId="b8604b6e-9eb5-428c-b81c-02209023fc65" providerId="ADAL" clId="{9C93CE11-1863-D441-B79D-0FF4C6E576EE}"/>
    <pc:docChg chg="undo custSel addSld delSld modSld sldOrd">
      <pc:chgData name="Natarajan, Srikumar" userId="b8604b6e-9eb5-428c-b81c-02209023fc65" providerId="ADAL" clId="{9C93CE11-1863-D441-B79D-0FF4C6E576EE}" dt="2023-08-22T19:04:19.657" v="101" actId="20577"/>
      <pc:docMkLst>
        <pc:docMk/>
      </pc:docMkLst>
      <pc:sldChg chg="ord">
        <pc:chgData name="Natarajan, Srikumar" userId="b8604b6e-9eb5-428c-b81c-02209023fc65" providerId="ADAL" clId="{9C93CE11-1863-D441-B79D-0FF4C6E576EE}" dt="2023-08-22T19:04:09.750" v="80" actId="20578"/>
        <pc:sldMkLst>
          <pc:docMk/>
          <pc:sldMk cId="2693542608" sldId="2147471596"/>
        </pc:sldMkLst>
      </pc:sldChg>
      <pc:sldChg chg="add">
        <pc:chgData name="Natarajan, Srikumar" userId="b8604b6e-9eb5-428c-b81c-02209023fc65" providerId="ADAL" clId="{9C93CE11-1863-D441-B79D-0FF4C6E576EE}" dt="2023-08-22T19:03:48.206" v="77"/>
        <pc:sldMkLst>
          <pc:docMk/>
          <pc:sldMk cId="2940393709" sldId="2147471607"/>
        </pc:sldMkLst>
      </pc:sldChg>
      <pc:sldChg chg="del">
        <pc:chgData name="Natarajan, Srikumar" userId="b8604b6e-9eb5-428c-b81c-02209023fc65" providerId="ADAL" clId="{9C93CE11-1863-D441-B79D-0FF4C6E576EE}" dt="2023-08-22T19:03:30.342" v="76" actId="2696"/>
        <pc:sldMkLst>
          <pc:docMk/>
          <pc:sldMk cId="4184408608" sldId="2147471607"/>
        </pc:sldMkLst>
      </pc:sldChg>
      <pc:sldChg chg="modSp add mod">
        <pc:chgData name="Natarajan, Srikumar" userId="b8604b6e-9eb5-428c-b81c-02209023fc65" providerId="ADAL" clId="{9C93CE11-1863-D441-B79D-0FF4C6E576EE}" dt="2023-08-22T19:01:55.076" v="75" actId="14100"/>
        <pc:sldMkLst>
          <pc:docMk/>
          <pc:sldMk cId="2067016520" sldId="2147471609"/>
        </pc:sldMkLst>
        <pc:graphicFrameChg chg="mod modGraphic">
          <ac:chgData name="Natarajan, Srikumar" userId="b8604b6e-9eb5-428c-b81c-02209023fc65" providerId="ADAL" clId="{9C93CE11-1863-D441-B79D-0FF4C6E576EE}" dt="2023-08-22T19:01:55.076" v="75" actId="14100"/>
          <ac:graphicFrameMkLst>
            <pc:docMk/>
            <pc:sldMk cId="2067016520" sldId="2147471609"/>
            <ac:graphicFrameMk id="6" creationId="{5B0AB35B-6B62-5F86-572F-FE9FA12A33EC}"/>
          </ac:graphicFrameMkLst>
        </pc:graphicFrameChg>
      </pc:sldChg>
      <pc:sldChg chg="modSp add mod ord">
        <pc:chgData name="Natarajan, Srikumar" userId="b8604b6e-9eb5-428c-b81c-02209023fc65" providerId="ADAL" clId="{9C93CE11-1863-D441-B79D-0FF4C6E576EE}" dt="2023-08-22T19:04:19.657" v="101" actId="20577"/>
        <pc:sldMkLst>
          <pc:docMk/>
          <pc:sldMk cId="2935810825" sldId="2147471610"/>
        </pc:sldMkLst>
        <pc:spChg chg="mod">
          <ac:chgData name="Natarajan, Srikumar" userId="b8604b6e-9eb5-428c-b81c-02209023fc65" providerId="ADAL" clId="{9C93CE11-1863-D441-B79D-0FF4C6E576EE}" dt="2023-08-22T19:04:19.657" v="101" actId="20577"/>
          <ac:spMkLst>
            <pc:docMk/>
            <pc:sldMk cId="2935810825" sldId="2147471610"/>
            <ac:spMk id="8" creationId="{EA28C388-8855-4B28-B621-18867B82BB15}"/>
          </ac:spMkLst>
        </pc:spChg>
      </pc:sldChg>
    </pc:docChg>
  </pc:docChgLst>
  <pc:docChgLst>
    <pc:chgData name="Natarajan, Srikumar" userId="b8604b6e-9eb5-428c-b81c-02209023fc65" providerId="ADAL" clId="{E8443FB2-103F-8D4D-A3B2-F9C2DFB8496D}"/>
    <pc:docChg chg="undo custSel addSld delSld modSld sldOrd">
      <pc:chgData name="Natarajan, Srikumar" userId="b8604b6e-9eb5-428c-b81c-02209023fc65" providerId="ADAL" clId="{E8443FB2-103F-8D4D-A3B2-F9C2DFB8496D}" dt="2022-09-28T16:36:49.538" v="263" actId="20577"/>
      <pc:docMkLst>
        <pc:docMk/>
      </pc:docMkLst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491851760" sldId="2096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148379107" sldId="550143757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572968033" sldId="550143832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828941111" sldId="550143833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84376823" sldId="550143873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776432142" sldId="550143878"/>
        </pc:sldMkLst>
      </pc:sldChg>
      <pc:sldChg chg="modSp add mod">
        <pc:chgData name="Natarajan, Srikumar" userId="b8604b6e-9eb5-428c-b81c-02209023fc65" providerId="ADAL" clId="{E8443FB2-103F-8D4D-A3B2-F9C2DFB8496D}" dt="2022-09-28T16:36:49.538" v="263" actId="20577"/>
        <pc:sldMkLst>
          <pc:docMk/>
          <pc:sldMk cId="4227109765" sldId="550143890"/>
        </pc:sldMkLst>
        <pc:spChg chg="mod">
          <ac:chgData name="Natarajan, Srikumar" userId="b8604b6e-9eb5-428c-b81c-02209023fc65" providerId="ADAL" clId="{E8443FB2-103F-8D4D-A3B2-F9C2DFB8496D}" dt="2022-09-28T16:36:49.538" v="263" actId="20577"/>
          <ac:spMkLst>
            <pc:docMk/>
            <pc:sldMk cId="4227109765" sldId="550143890"/>
            <ac:spMk id="11" creationId="{0AE865F9-5072-D341-98C2-097D9330BA4A}"/>
          </ac:spMkLst>
        </pc:spChg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297174678" sldId="550143916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913127886" sldId="550143920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369918979" sldId="550143927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4137173524" sldId="550143932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725298154" sldId="550143936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889868708" sldId="550143937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341920101" sldId="550143938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869726653" sldId="550143940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178607189" sldId="550143947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203011121" sldId="550143954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347263211" sldId="550143955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818059455" sldId="550143964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403016874" sldId="550143965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30709545" sldId="550143966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4101207617" sldId="550143967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696183360" sldId="550143968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498165269" sldId="550143969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902326030" sldId="550143970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818598530" sldId="550143971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3925044090" sldId="550143973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361945534" sldId="2145705718"/>
        </pc:sldMkLst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1345087162" sldId="2145705719"/>
        </pc:sldMkLst>
      </pc:sldChg>
      <pc:sldChg chg="del">
        <pc:chgData name="Natarajan, Srikumar" userId="b8604b6e-9eb5-428c-b81c-02209023fc65" providerId="ADAL" clId="{E8443FB2-103F-8D4D-A3B2-F9C2DFB8496D}" dt="2022-08-17T01:57:09.496" v="254" actId="2696"/>
        <pc:sldMkLst>
          <pc:docMk/>
          <pc:sldMk cId="1616254394" sldId="2145705721"/>
        </pc:sldMkLst>
      </pc:sldChg>
      <pc:sldChg chg="add">
        <pc:chgData name="Natarajan, Srikumar" userId="b8604b6e-9eb5-428c-b81c-02209023fc65" providerId="ADAL" clId="{E8443FB2-103F-8D4D-A3B2-F9C2DFB8496D}" dt="2022-08-17T01:57:00.365" v="253"/>
        <pc:sldMkLst>
          <pc:docMk/>
          <pc:sldMk cId="1821872849" sldId="2145705723"/>
        </pc:sldMkLst>
      </pc:sldChg>
      <pc:sldChg chg="del">
        <pc:chgData name="Natarajan, Srikumar" userId="b8604b6e-9eb5-428c-b81c-02209023fc65" providerId="ADAL" clId="{E8443FB2-103F-8D4D-A3B2-F9C2DFB8496D}" dt="2022-08-17T01:56:47.270" v="252" actId="2696"/>
        <pc:sldMkLst>
          <pc:docMk/>
          <pc:sldMk cId="3886571535" sldId="2145705723"/>
        </pc:sldMkLst>
      </pc:sldChg>
      <pc:sldChg chg="add">
        <pc:chgData name="Natarajan, Srikumar" userId="b8604b6e-9eb5-428c-b81c-02209023fc65" providerId="ADAL" clId="{E8443FB2-103F-8D4D-A3B2-F9C2DFB8496D}" dt="2022-08-17T01:57:00.365" v="253"/>
        <pc:sldMkLst>
          <pc:docMk/>
          <pc:sldMk cId="2584442547" sldId="2145705724"/>
        </pc:sldMkLst>
      </pc:sldChg>
      <pc:sldChg chg="del">
        <pc:chgData name="Natarajan, Srikumar" userId="b8604b6e-9eb5-428c-b81c-02209023fc65" providerId="ADAL" clId="{E8443FB2-103F-8D4D-A3B2-F9C2DFB8496D}" dt="2022-08-17T01:56:47.270" v="252" actId="2696"/>
        <pc:sldMkLst>
          <pc:docMk/>
          <pc:sldMk cId="3350370077" sldId="2145705724"/>
        </pc:sldMkLst>
      </pc:sldChg>
      <pc:sldChg chg="modSp mod">
        <pc:chgData name="Natarajan, Srikumar" userId="b8604b6e-9eb5-428c-b81c-02209023fc65" providerId="ADAL" clId="{E8443FB2-103F-8D4D-A3B2-F9C2DFB8496D}" dt="2022-08-17T01:45:48.176" v="58" actId="20577"/>
        <pc:sldMkLst>
          <pc:docMk/>
          <pc:sldMk cId="2898437942" sldId="2145705730"/>
        </pc:sldMkLst>
        <pc:graphicFrameChg chg="mod modGraphic">
          <ac:chgData name="Natarajan, Srikumar" userId="b8604b6e-9eb5-428c-b81c-02209023fc65" providerId="ADAL" clId="{E8443FB2-103F-8D4D-A3B2-F9C2DFB8496D}" dt="2022-08-17T01:45:48.176" v="58" actId="20577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del">
        <pc:chgData name="Natarajan, Srikumar" userId="b8604b6e-9eb5-428c-b81c-02209023fc65" providerId="ADAL" clId="{E8443FB2-103F-8D4D-A3B2-F9C2DFB8496D}" dt="2022-08-17T01:41:49.579" v="21" actId="2696"/>
        <pc:sldMkLst>
          <pc:docMk/>
          <pc:sldMk cId="2786796500" sldId="2145705731"/>
        </pc:sldMkLst>
      </pc:sldChg>
      <pc:sldChg chg="del">
        <pc:chgData name="Natarajan, Srikumar" userId="b8604b6e-9eb5-428c-b81c-02209023fc65" providerId="ADAL" clId="{E8443FB2-103F-8D4D-A3B2-F9C2DFB8496D}" dt="2022-08-17T01:38:41.458" v="19" actId="2696"/>
        <pc:sldMkLst>
          <pc:docMk/>
          <pc:sldMk cId="1339691454" sldId="2145705734"/>
        </pc:sldMkLst>
      </pc:sldChg>
      <pc:sldChg chg="add">
        <pc:chgData name="Natarajan, Srikumar" userId="b8604b6e-9eb5-428c-b81c-02209023fc65" providerId="ADAL" clId="{E8443FB2-103F-8D4D-A3B2-F9C2DFB8496D}" dt="2022-08-17T01:38:53.024" v="20"/>
        <pc:sldMkLst>
          <pc:docMk/>
          <pc:sldMk cId="3675809639" sldId="2145705734"/>
        </pc:sldMkLst>
      </pc:sldChg>
      <pc:sldChg chg="del">
        <pc:chgData name="Natarajan, Srikumar" userId="b8604b6e-9eb5-428c-b81c-02209023fc65" providerId="ADAL" clId="{E8443FB2-103F-8D4D-A3B2-F9C2DFB8496D}" dt="2022-08-17T01:38:41.458" v="19" actId="2696"/>
        <pc:sldMkLst>
          <pc:docMk/>
          <pc:sldMk cId="1331763251" sldId="2145705752"/>
        </pc:sldMkLst>
      </pc:sldChg>
      <pc:sldChg chg="modSp add mod">
        <pc:chgData name="Natarajan, Srikumar" userId="b8604b6e-9eb5-428c-b81c-02209023fc65" providerId="ADAL" clId="{E8443FB2-103F-8D4D-A3B2-F9C2DFB8496D}" dt="2022-08-17T01:57:23.749" v="255" actId="20577"/>
        <pc:sldMkLst>
          <pc:docMk/>
          <pc:sldMk cId="3358722516" sldId="2145705752"/>
        </pc:sldMkLst>
        <pc:spChg chg="mod">
          <ac:chgData name="Natarajan, Srikumar" userId="b8604b6e-9eb5-428c-b81c-02209023fc65" providerId="ADAL" clId="{E8443FB2-103F-8D4D-A3B2-F9C2DFB8496D}" dt="2022-08-17T01:57:23.749" v="255" actId="20577"/>
          <ac:spMkLst>
            <pc:docMk/>
            <pc:sldMk cId="3358722516" sldId="2145705752"/>
            <ac:spMk id="5" creationId="{00000000-0000-0000-0000-000000000000}"/>
          </ac:spMkLst>
        </pc:spChg>
      </pc:sldChg>
      <pc:sldChg chg="addSp delSp modSp add del mod">
        <pc:chgData name="Natarajan, Srikumar" userId="b8604b6e-9eb5-428c-b81c-02209023fc65" providerId="ADAL" clId="{E8443FB2-103F-8D4D-A3B2-F9C2DFB8496D}" dt="2022-08-17T01:54:07.655" v="146" actId="2696"/>
        <pc:sldMkLst>
          <pc:docMk/>
          <pc:sldMk cId="2743215532" sldId="2145705755"/>
        </pc:sldMkLst>
        <pc:spChg chg="mod">
          <ac:chgData name="Natarajan, Srikumar" userId="b8604b6e-9eb5-428c-b81c-02209023fc65" providerId="ADAL" clId="{E8443FB2-103F-8D4D-A3B2-F9C2DFB8496D}" dt="2022-08-17T01:51:18.990" v="71" actId="20577"/>
          <ac:spMkLst>
            <pc:docMk/>
            <pc:sldMk cId="2743215532" sldId="2145705755"/>
            <ac:spMk id="2" creationId="{D8561D37-B97A-A8D1-37BE-6D000138CBEF}"/>
          </ac:spMkLst>
        </pc:spChg>
        <pc:spChg chg="add mod">
          <ac:chgData name="Natarajan, Srikumar" userId="b8604b6e-9eb5-428c-b81c-02209023fc65" providerId="ADAL" clId="{E8443FB2-103F-8D4D-A3B2-F9C2DFB8496D}" dt="2022-08-17T01:50:59.691" v="68" actId="20577"/>
          <ac:spMkLst>
            <pc:docMk/>
            <pc:sldMk cId="2743215532" sldId="2145705755"/>
            <ac:spMk id="7" creationId="{1D274A23-A7F9-3CEE-86A1-B9D7DF270746}"/>
          </ac:spMkLst>
        </pc:spChg>
        <pc:graphicFrameChg chg="del">
          <ac:chgData name="Natarajan, Srikumar" userId="b8604b6e-9eb5-428c-b81c-02209023fc65" providerId="ADAL" clId="{E8443FB2-103F-8D4D-A3B2-F9C2DFB8496D}" dt="2022-08-17T01:50:50.807" v="66" actId="478"/>
          <ac:graphicFrameMkLst>
            <pc:docMk/>
            <pc:sldMk cId="2743215532" sldId="2145705755"/>
            <ac:graphicFrameMk id="6" creationId="{5B0AB35B-6B62-5F86-572F-FE9FA12A33EC}"/>
          </ac:graphicFrameMkLst>
        </pc:graphicFrameChg>
      </pc:sldChg>
      <pc:sldChg chg="add del">
        <pc:chgData name="Natarajan, Srikumar" userId="b8604b6e-9eb5-428c-b81c-02209023fc65" providerId="ADAL" clId="{E8443FB2-103F-8D4D-A3B2-F9C2DFB8496D}" dt="2022-08-17T01:56:15.593" v="251" actId="2696"/>
        <pc:sldMkLst>
          <pc:docMk/>
          <pc:sldMk cId="1526973328" sldId="2145705756"/>
        </pc:sldMkLst>
      </pc:sldChg>
      <pc:sldChg chg="addSp delSp modSp add mod delAnim">
        <pc:chgData name="Natarajan, Srikumar" userId="b8604b6e-9eb5-428c-b81c-02209023fc65" providerId="ADAL" clId="{E8443FB2-103F-8D4D-A3B2-F9C2DFB8496D}" dt="2022-08-17T01:53:34.302" v="145" actId="20577"/>
        <pc:sldMkLst>
          <pc:docMk/>
          <pc:sldMk cId="1084477273" sldId="2145705757"/>
        </pc:sldMkLst>
        <pc:spChg chg="add mod">
          <ac:chgData name="Natarajan, Srikumar" userId="b8604b6e-9eb5-428c-b81c-02209023fc65" providerId="ADAL" clId="{E8443FB2-103F-8D4D-A3B2-F9C2DFB8496D}" dt="2022-08-17T01:53:34.302" v="145" actId="20577"/>
          <ac:spMkLst>
            <pc:docMk/>
            <pc:sldMk cId="1084477273" sldId="2145705757"/>
            <ac:spMk id="3" creationId="{8B9EFDD0-D907-6056-57FA-C8073AC6B793}"/>
          </ac:spMkLst>
        </pc:spChg>
        <pc:spChg chg="mod">
          <ac:chgData name="Natarajan, Srikumar" userId="b8604b6e-9eb5-428c-b81c-02209023fc65" providerId="ADAL" clId="{E8443FB2-103F-8D4D-A3B2-F9C2DFB8496D}" dt="2022-08-17T01:52:04.570" v="79"/>
          <ac:spMkLst>
            <pc:docMk/>
            <pc:sldMk cId="1084477273" sldId="2145705757"/>
            <ac:spMk id="6" creationId="{614B437E-4980-4A5E-A40B-71E1C0A92082}"/>
          </ac:spMkLst>
        </pc:spChg>
        <pc:spChg chg="del">
          <ac:chgData name="Natarajan, Srikumar" userId="b8604b6e-9eb5-428c-b81c-02209023fc65" providerId="ADAL" clId="{E8443FB2-103F-8D4D-A3B2-F9C2DFB8496D}" dt="2022-08-17T01:51:47.218" v="73" actId="478"/>
          <ac:spMkLst>
            <pc:docMk/>
            <pc:sldMk cId="1084477273" sldId="2145705757"/>
            <ac:spMk id="7" creationId="{3D0D9FF3-1CBD-2C40-B019-66CB05A311C5}"/>
          </ac:spMkLst>
        </pc:spChg>
        <pc:spChg chg="del">
          <ac:chgData name="Natarajan, Srikumar" userId="b8604b6e-9eb5-428c-b81c-02209023fc65" providerId="ADAL" clId="{E8443FB2-103F-8D4D-A3B2-F9C2DFB8496D}" dt="2022-08-17T01:51:47.218" v="73" actId="478"/>
          <ac:spMkLst>
            <pc:docMk/>
            <pc:sldMk cId="1084477273" sldId="2145705757"/>
            <ac:spMk id="40" creationId="{A4EEB388-BDCF-D4B4-4C48-A5C883B83F98}"/>
          </ac:spMkLst>
        </pc:spChg>
        <pc:spChg chg="del">
          <ac:chgData name="Natarajan, Srikumar" userId="b8604b6e-9eb5-428c-b81c-02209023fc65" providerId="ADAL" clId="{E8443FB2-103F-8D4D-A3B2-F9C2DFB8496D}" dt="2022-08-17T01:51:47.218" v="73" actId="478"/>
          <ac:spMkLst>
            <pc:docMk/>
            <pc:sldMk cId="1084477273" sldId="2145705757"/>
            <ac:spMk id="101" creationId="{1374E38B-E783-5540-BD3A-2DD662DE6759}"/>
          </ac:spMkLst>
        </pc:spChg>
        <pc:spChg chg="del">
          <ac:chgData name="Natarajan, Srikumar" userId="b8604b6e-9eb5-428c-b81c-02209023fc65" providerId="ADAL" clId="{E8443FB2-103F-8D4D-A3B2-F9C2DFB8496D}" dt="2022-08-17T01:51:47.218" v="73" actId="478"/>
          <ac:spMkLst>
            <pc:docMk/>
            <pc:sldMk cId="1084477273" sldId="2145705757"/>
            <ac:spMk id="102" creationId="{FA1C615D-DA68-C84A-9016-C877E510354F}"/>
          </ac:spMkLst>
        </pc:spChg>
        <pc:grpChg chg="del">
          <ac:chgData name="Natarajan, Srikumar" userId="b8604b6e-9eb5-428c-b81c-02209023fc65" providerId="ADAL" clId="{E8443FB2-103F-8D4D-A3B2-F9C2DFB8496D}" dt="2022-08-17T01:51:47.218" v="73" actId="478"/>
          <ac:grpSpMkLst>
            <pc:docMk/>
            <pc:sldMk cId="1084477273" sldId="2145705757"/>
            <ac:grpSpMk id="4" creationId="{78808533-E0D6-9442-CA63-09E6A561F141}"/>
          </ac:grpSpMkLst>
        </pc:grpChg>
        <pc:grpChg chg="del">
          <ac:chgData name="Natarajan, Srikumar" userId="b8604b6e-9eb5-428c-b81c-02209023fc65" providerId="ADAL" clId="{E8443FB2-103F-8D4D-A3B2-F9C2DFB8496D}" dt="2022-08-17T01:51:47.218" v="73" actId="478"/>
          <ac:grpSpMkLst>
            <pc:docMk/>
            <pc:sldMk cId="1084477273" sldId="2145705757"/>
            <ac:grpSpMk id="5" creationId="{5DAD6927-5823-27C7-ED73-AD8AD1927E0C}"/>
          </ac:grpSpMkLst>
        </pc:grpChg>
        <pc:grpChg chg="del">
          <ac:chgData name="Natarajan, Srikumar" userId="b8604b6e-9eb5-428c-b81c-02209023fc65" providerId="ADAL" clId="{E8443FB2-103F-8D4D-A3B2-F9C2DFB8496D}" dt="2022-08-17T01:51:47.218" v="73" actId="478"/>
          <ac:grpSpMkLst>
            <pc:docMk/>
            <pc:sldMk cId="1084477273" sldId="2145705757"/>
            <ac:grpSpMk id="37" creationId="{2C204780-B039-BA41-972B-62203A49F473}"/>
          </ac:grpSpMkLst>
        </pc:grpChg>
      </pc:sldChg>
      <pc:sldChg chg="modSp add mod">
        <pc:chgData name="Natarajan, Srikumar" userId="b8604b6e-9eb5-428c-b81c-02209023fc65" providerId="ADAL" clId="{E8443FB2-103F-8D4D-A3B2-F9C2DFB8496D}" dt="2022-08-17T01:56:07.211" v="250" actId="20577"/>
        <pc:sldMkLst>
          <pc:docMk/>
          <pc:sldMk cId="1949058163" sldId="2145705758"/>
        </pc:sldMkLst>
        <pc:spChg chg="mod">
          <ac:chgData name="Natarajan, Srikumar" userId="b8604b6e-9eb5-428c-b81c-02209023fc65" providerId="ADAL" clId="{E8443FB2-103F-8D4D-A3B2-F9C2DFB8496D}" dt="2022-08-17T01:56:07.211" v="250" actId="20577"/>
          <ac:spMkLst>
            <pc:docMk/>
            <pc:sldMk cId="1949058163" sldId="2145705758"/>
            <ac:spMk id="3" creationId="{8B9EFDD0-D907-6056-57FA-C8073AC6B793}"/>
          </ac:spMkLst>
        </pc:spChg>
        <pc:spChg chg="mod">
          <ac:chgData name="Natarajan, Srikumar" userId="b8604b6e-9eb5-428c-b81c-02209023fc65" providerId="ADAL" clId="{E8443FB2-103F-8D4D-A3B2-F9C2DFB8496D}" dt="2022-08-17T01:54:57.817" v="203" actId="20577"/>
          <ac:spMkLst>
            <pc:docMk/>
            <pc:sldMk cId="1949058163" sldId="2145705758"/>
            <ac:spMk id="6" creationId="{614B437E-4980-4A5E-A40B-71E1C0A92082}"/>
          </ac:spMkLst>
        </pc:spChg>
      </pc:sldChg>
      <pc:sldChg chg="new del">
        <pc:chgData name="Natarajan, Srikumar" userId="b8604b6e-9eb5-428c-b81c-02209023fc65" providerId="ADAL" clId="{E8443FB2-103F-8D4D-A3B2-F9C2DFB8496D}" dt="2022-09-28T16:36:16.371" v="257" actId="680"/>
        <pc:sldMkLst>
          <pc:docMk/>
          <pc:sldMk cId="3434984511" sldId="2145705759"/>
        </pc:sldMkLst>
      </pc:sldChg>
      <pc:sldChg chg="new del ord">
        <pc:chgData name="Natarajan, Srikumar" userId="b8604b6e-9eb5-428c-b81c-02209023fc65" providerId="ADAL" clId="{E8443FB2-103F-8D4D-A3B2-F9C2DFB8496D}" dt="2022-09-28T16:36:36.952" v="261" actId="2696"/>
        <pc:sldMkLst>
          <pc:docMk/>
          <pc:sldMk cId="4174043863" sldId="2145705759"/>
        </pc:sldMkLst>
      </pc:sldChg>
    </pc:docChg>
  </pc:docChgLst>
  <pc:docChgLst>
    <pc:chgData name="Natarajan, Srikumar" userId="S::srikumar@netapp.com::b8604b6e-9eb5-428c-b81c-02209023fc65" providerId="AD" clId="Web-{B8DBDC09-F0EB-1368-FC9C-FC51762E9094}"/>
    <pc:docChg chg="modSld">
      <pc:chgData name="Natarajan, Srikumar" userId="S::srikumar@netapp.com::b8604b6e-9eb5-428c-b81c-02209023fc65" providerId="AD" clId="Web-{B8DBDC09-F0EB-1368-FC9C-FC51762E9094}" dt="2023-01-08T21:00:58.702" v="598" actId="20577"/>
      <pc:docMkLst>
        <pc:docMk/>
      </pc:docMkLst>
      <pc:sldChg chg="modSp">
        <pc:chgData name="Natarajan, Srikumar" userId="S::srikumar@netapp.com::b8604b6e-9eb5-428c-b81c-02209023fc65" providerId="AD" clId="Web-{B8DBDC09-F0EB-1368-FC9C-FC51762E9094}" dt="2023-01-08T20:57:09.438" v="559" actId="20577"/>
        <pc:sldMkLst>
          <pc:docMk/>
          <pc:sldMk cId="3843084956" sldId="550143794"/>
        </pc:sldMkLst>
        <pc:spChg chg="mod">
          <ac:chgData name="Natarajan, Srikumar" userId="S::srikumar@netapp.com::b8604b6e-9eb5-428c-b81c-02209023fc65" providerId="AD" clId="Web-{B8DBDC09-F0EB-1368-FC9C-FC51762E9094}" dt="2023-01-08T20:57:09.438" v="559" actId="20577"/>
          <ac:spMkLst>
            <pc:docMk/>
            <pc:sldMk cId="3843084956" sldId="550143794"/>
            <ac:spMk id="19" creationId="{5388BB03-6F2A-A74B-8AE4-BACA3A202B60}"/>
          </ac:spMkLst>
        </pc:spChg>
      </pc:sldChg>
      <pc:sldChg chg="modSp">
        <pc:chgData name="Natarajan, Srikumar" userId="S::srikumar@netapp.com::b8604b6e-9eb5-428c-b81c-02209023fc65" providerId="AD" clId="Web-{B8DBDC09-F0EB-1368-FC9C-FC51762E9094}" dt="2023-01-08T20:33:42.845" v="0"/>
        <pc:sldMkLst>
          <pc:docMk/>
          <pc:sldMk cId="2898437942" sldId="2145705730"/>
        </pc:sldMkLst>
        <pc:graphicFrameChg chg="modGraphic">
          <ac:chgData name="Natarajan, Srikumar" userId="S::srikumar@netapp.com::b8604b6e-9eb5-428c-b81c-02209023fc65" providerId="AD" clId="Web-{B8DBDC09-F0EB-1368-FC9C-FC51762E9094}" dt="2023-01-08T20:33:42.845" v="0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modSp">
        <pc:chgData name="Natarajan, Srikumar" userId="S::srikumar@netapp.com::b8604b6e-9eb5-428c-b81c-02209023fc65" providerId="AD" clId="Web-{B8DBDC09-F0EB-1368-FC9C-FC51762E9094}" dt="2023-01-08T20:53:34.675" v="511" actId="20577"/>
        <pc:sldMkLst>
          <pc:docMk/>
          <pc:sldMk cId="2762805570" sldId="2145705760"/>
        </pc:sldMkLst>
        <pc:spChg chg="mod">
          <ac:chgData name="Natarajan, Srikumar" userId="S::srikumar@netapp.com::b8604b6e-9eb5-428c-b81c-02209023fc65" providerId="AD" clId="Web-{B8DBDC09-F0EB-1368-FC9C-FC51762E9094}" dt="2023-01-08T20:53:34.675" v="511" actId="20577"/>
          <ac:spMkLst>
            <pc:docMk/>
            <pc:sldMk cId="2762805570" sldId="2145705760"/>
            <ac:spMk id="3" creationId="{8B9EFDD0-D907-6056-57FA-C8073AC6B793}"/>
          </ac:spMkLst>
        </pc:spChg>
      </pc:sldChg>
      <pc:sldChg chg="modSp">
        <pc:chgData name="Natarajan, Srikumar" userId="S::srikumar@netapp.com::b8604b6e-9eb5-428c-b81c-02209023fc65" providerId="AD" clId="Web-{B8DBDC09-F0EB-1368-FC9C-FC51762E9094}" dt="2023-01-08T20:54:42.226" v="537" actId="20577"/>
        <pc:sldMkLst>
          <pc:docMk/>
          <pc:sldMk cId="231992860" sldId="2145705764"/>
        </pc:sldMkLst>
        <pc:graphicFrameChg chg="modGraphic">
          <ac:chgData name="Natarajan, Srikumar" userId="S::srikumar@netapp.com::b8604b6e-9eb5-428c-b81c-02209023fc65" providerId="AD" clId="Web-{B8DBDC09-F0EB-1368-FC9C-FC51762E9094}" dt="2023-01-08T20:54:42.226" v="537" actId="20577"/>
          <ac:graphicFrameMkLst>
            <pc:docMk/>
            <pc:sldMk cId="231992860" sldId="2145705764"/>
            <ac:graphicFrameMk id="2" creationId="{905E6BD1-A2AB-8520-8EB6-F114C7792F3A}"/>
          </ac:graphicFrameMkLst>
        </pc:graphicFrameChg>
      </pc:sldChg>
      <pc:sldChg chg="modSp">
        <pc:chgData name="Natarajan, Srikumar" userId="S::srikumar@netapp.com::b8604b6e-9eb5-428c-b81c-02209023fc65" providerId="AD" clId="Web-{B8DBDC09-F0EB-1368-FC9C-FC51762E9094}" dt="2023-01-08T21:00:58.702" v="598" actId="20577"/>
        <pc:sldMkLst>
          <pc:docMk/>
          <pc:sldMk cId="124746053" sldId="2145705766"/>
        </pc:sldMkLst>
        <pc:graphicFrameChg chg="modGraphic">
          <ac:chgData name="Natarajan, Srikumar" userId="S::srikumar@netapp.com::b8604b6e-9eb5-428c-b81c-02209023fc65" providerId="AD" clId="Web-{B8DBDC09-F0EB-1368-FC9C-FC51762E9094}" dt="2023-01-08T21:00:58.702" v="598" actId="20577"/>
          <ac:graphicFrameMkLst>
            <pc:docMk/>
            <pc:sldMk cId="124746053" sldId="2145705766"/>
            <ac:graphicFrameMk id="4" creationId="{7DBA3723-8776-0C87-8B6F-D637D7A38B49}"/>
          </ac:graphicFrameMkLst>
        </pc:graphicFrameChg>
      </pc:sldChg>
    </pc:docChg>
  </pc:docChgLst>
  <pc:docChgLst>
    <pc:chgData name="Natarajan, Srikumar" userId="b8604b6e-9eb5-428c-b81c-02209023fc65" providerId="ADAL" clId="{DC642D0E-806B-DC49-A050-811E2FAAA288}"/>
    <pc:docChg chg="custSel modSld">
      <pc:chgData name="Natarajan, Srikumar" userId="b8604b6e-9eb5-428c-b81c-02209023fc65" providerId="ADAL" clId="{DC642D0E-806B-DC49-A050-811E2FAAA288}" dt="2023-05-11T13:09:12.737" v="149" actId="20577"/>
      <pc:docMkLst>
        <pc:docMk/>
      </pc:docMkLst>
      <pc:sldChg chg="modSp mod">
        <pc:chgData name="Natarajan, Srikumar" userId="b8604b6e-9eb5-428c-b81c-02209023fc65" providerId="ADAL" clId="{DC642D0E-806B-DC49-A050-811E2FAAA288}" dt="2023-05-11T13:09:12.737" v="149" actId="20577"/>
        <pc:sldMkLst>
          <pc:docMk/>
          <pc:sldMk cId="4184408608" sldId="2147471607"/>
        </pc:sldMkLst>
        <pc:graphicFrameChg chg="mod modGraphic">
          <ac:chgData name="Natarajan, Srikumar" userId="b8604b6e-9eb5-428c-b81c-02209023fc65" providerId="ADAL" clId="{DC642D0E-806B-DC49-A050-811E2FAAA288}" dt="2023-05-11T13:09:12.737" v="149" actId="20577"/>
          <ac:graphicFrameMkLst>
            <pc:docMk/>
            <pc:sldMk cId="4184408608" sldId="2147471607"/>
            <ac:graphicFrameMk id="6" creationId="{5B0AB35B-6B62-5F86-572F-FE9FA12A33EC}"/>
          </ac:graphicFrameMkLst>
        </pc:graphicFrameChg>
      </pc:sldChg>
    </pc:docChg>
  </pc:docChgLst>
  <pc:docChgLst>
    <pc:chgData name="Natarajan, Srikumar" userId="b8604b6e-9eb5-428c-b81c-02209023fc65" providerId="ADAL" clId="{5217D1A4-4D77-8446-85AE-61F459F6F6A6}"/>
    <pc:docChg chg="custSel addSld delSld modSld sldOrd">
      <pc:chgData name="Natarajan, Srikumar" userId="b8604b6e-9eb5-428c-b81c-02209023fc65" providerId="ADAL" clId="{5217D1A4-4D77-8446-85AE-61F459F6F6A6}" dt="2022-11-02T20:33:56.905" v="1983" actId="20577"/>
      <pc:docMkLst>
        <pc:docMk/>
      </pc:docMkLst>
      <pc:sldChg chg="addSp delSp modSp add mod">
        <pc:chgData name="Natarajan, Srikumar" userId="b8604b6e-9eb5-428c-b81c-02209023fc65" providerId="ADAL" clId="{5217D1A4-4D77-8446-85AE-61F459F6F6A6}" dt="2022-11-01T17:38:53.950" v="1966" actId="20577"/>
        <pc:sldMkLst>
          <pc:docMk/>
          <pc:sldMk cId="4037667808" sldId="550143794"/>
        </pc:sldMkLst>
        <pc:spChg chg="add mod">
          <ac:chgData name="Natarajan, Srikumar" userId="b8604b6e-9eb5-428c-b81c-02209023fc65" providerId="ADAL" clId="{5217D1A4-4D77-8446-85AE-61F459F6F6A6}" dt="2022-11-01T17:38:53.950" v="1966" actId="20577"/>
          <ac:spMkLst>
            <pc:docMk/>
            <pc:sldMk cId="4037667808" sldId="550143794"/>
            <ac:spMk id="2" creationId="{BDD4CB78-86FF-70DF-1CE1-130C5AE94F6C}"/>
          </ac:spMkLst>
        </pc:spChg>
        <pc:spChg chg="mod">
          <ac:chgData name="Natarajan, Srikumar" userId="b8604b6e-9eb5-428c-b81c-02209023fc65" providerId="ADAL" clId="{5217D1A4-4D77-8446-85AE-61F459F6F6A6}" dt="2022-11-01T17:36:27.372" v="1910" actId="20577"/>
          <ac:spMkLst>
            <pc:docMk/>
            <pc:sldMk cId="4037667808" sldId="550143794"/>
            <ac:spMk id="19" creationId="{5388BB03-6F2A-A74B-8AE4-BACA3A202B60}"/>
          </ac:spMkLst>
        </pc:spChg>
        <pc:spChg chg="del">
          <ac:chgData name="Natarajan, Srikumar" userId="b8604b6e-9eb5-428c-b81c-02209023fc65" providerId="ADAL" clId="{5217D1A4-4D77-8446-85AE-61F459F6F6A6}" dt="2022-11-01T17:36:59.701" v="1912" actId="478"/>
          <ac:spMkLst>
            <pc:docMk/>
            <pc:sldMk cId="4037667808" sldId="550143794"/>
            <ac:spMk id="25" creationId="{416B2185-86C8-C24C-88F5-8DD7C880AF16}"/>
          </ac:spMkLst>
        </pc:spChg>
      </pc:sldChg>
      <pc:sldChg chg="del">
        <pc:chgData name="Natarajan, Srikumar" userId="b8604b6e-9eb5-428c-b81c-02209023fc65" providerId="ADAL" clId="{5217D1A4-4D77-8446-85AE-61F459F6F6A6}" dt="2022-10-18T15:54:44.117" v="268" actId="2696"/>
        <pc:sldMkLst>
          <pc:docMk/>
          <pc:sldMk cId="4227109765" sldId="550143890"/>
        </pc:sldMkLst>
      </pc:sldChg>
      <pc:sldChg chg="ord">
        <pc:chgData name="Natarajan, Srikumar" userId="b8604b6e-9eb5-428c-b81c-02209023fc65" providerId="ADAL" clId="{5217D1A4-4D77-8446-85AE-61F459F6F6A6}" dt="2022-10-27T19:03:55.509" v="643" actId="20578"/>
        <pc:sldMkLst>
          <pc:docMk/>
          <pc:sldMk cId="4140699872" sldId="550143941"/>
        </pc:sldMkLst>
      </pc:sldChg>
      <pc:sldChg chg="addSp delSp modSp add mod">
        <pc:chgData name="Natarajan, Srikumar" userId="b8604b6e-9eb5-428c-b81c-02209023fc65" providerId="ADAL" clId="{5217D1A4-4D77-8446-85AE-61F459F6F6A6}" dt="2022-11-02T20:33:56.905" v="1983" actId="20577"/>
        <pc:sldMkLst>
          <pc:docMk/>
          <pc:sldMk cId="4272824766" sldId="550143996"/>
        </pc:sldMkLst>
        <pc:spChg chg="add del mod">
          <ac:chgData name="Natarajan, Srikumar" userId="b8604b6e-9eb5-428c-b81c-02209023fc65" providerId="ADAL" clId="{5217D1A4-4D77-8446-85AE-61F459F6F6A6}" dt="2022-11-02T20:30:48.401" v="1975" actId="12084"/>
          <ac:spMkLst>
            <pc:docMk/>
            <pc:sldMk cId="4272824766" sldId="550143996"/>
            <ac:spMk id="3" creationId="{3A201C33-702B-5E06-301F-071FF4FCD91E}"/>
          </ac:spMkLst>
        </pc:spChg>
        <pc:spChg chg="mod">
          <ac:chgData name="Natarajan, Srikumar" userId="b8604b6e-9eb5-428c-b81c-02209023fc65" providerId="ADAL" clId="{5217D1A4-4D77-8446-85AE-61F459F6F6A6}" dt="2022-10-18T15:58:23.707" v="341" actId="20577"/>
          <ac:spMkLst>
            <pc:docMk/>
            <pc:sldMk cId="4272824766" sldId="550143996"/>
            <ac:spMk id="6" creationId="{614B437E-4980-4A5E-A40B-71E1C0A92082}"/>
          </ac:spMkLst>
        </pc:spChg>
        <pc:graphicFrameChg chg="add del mod">
          <ac:chgData name="Natarajan, Srikumar" userId="b8604b6e-9eb5-428c-b81c-02209023fc65" providerId="ADAL" clId="{5217D1A4-4D77-8446-85AE-61F459F6F6A6}" dt="2022-11-02T20:30:39.051" v="1974" actId="12084"/>
          <ac:graphicFrameMkLst>
            <pc:docMk/>
            <pc:sldMk cId="4272824766" sldId="550143996"/>
            <ac:graphicFrameMk id="2" creationId="{FA199EA8-82B1-6022-6474-F26D4D633E3C}"/>
          </ac:graphicFrameMkLst>
        </pc:graphicFrameChg>
        <pc:graphicFrameChg chg="add mod">
          <ac:chgData name="Natarajan, Srikumar" userId="b8604b6e-9eb5-428c-b81c-02209023fc65" providerId="ADAL" clId="{5217D1A4-4D77-8446-85AE-61F459F6F6A6}" dt="2022-11-02T20:33:56.905" v="1983" actId="20577"/>
          <ac:graphicFrameMkLst>
            <pc:docMk/>
            <pc:sldMk cId="4272824766" sldId="550143996"/>
            <ac:graphicFrameMk id="4" creationId="{7DBA3723-8776-0C87-8B6F-D637D7A38B49}"/>
          </ac:graphicFrameMkLst>
        </pc:graphicFrameChg>
      </pc:sldChg>
      <pc:sldChg chg="del">
        <pc:chgData name="Natarajan, Srikumar" userId="b8604b6e-9eb5-428c-b81c-02209023fc65" providerId="ADAL" clId="{5217D1A4-4D77-8446-85AE-61F459F6F6A6}" dt="2022-10-18T15:54:44.047" v="262" actId="2696"/>
        <pc:sldMkLst>
          <pc:docMk/>
          <pc:sldMk cId="1474231967" sldId="2145705720"/>
        </pc:sldMkLst>
      </pc:sldChg>
      <pc:sldChg chg="ord">
        <pc:chgData name="Natarajan, Srikumar" userId="b8604b6e-9eb5-428c-b81c-02209023fc65" providerId="ADAL" clId="{5217D1A4-4D77-8446-85AE-61F459F6F6A6}" dt="2022-10-27T19:03:55.509" v="643" actId="20578"/>
        <pc:sldMkLst>
          <pc:docMk/>
          <pc:sldMk cId="1821872849" sldId="2145705723"/>
        </pc:sldMkLst>
      </pc:sldChg>
      <pc:sldChg chg="ord">
        <pc:chgData name="Natarajan, Srikumar" userId="b8604b6e-9eb5-428c-b81c-02209023fc65" providerId="ADAL" clId="{5217D1A4-4D77-8446-85AE-61F459F6F6A6}" dt="2022-10-27T19:03:55.509" v="643" actId="20578"/>
        <pc:sldMkLst>
          <pc:docMk/>
          <pc:sldMk cId="2584442547" sldId="2145705724"/>
        </pc:sldMkLst>
      </pc:sldChg>
      <pc:sldChg chg="modSp mod">
        <pc:chgData name="Natarajan, Srikumar" userId="b8604b6e-9eb5-428c-b81c-02209023fc65" providerId="ADAL" clId="{5217D1A4-4D77-8446-85AE-61F459F6F6A6}" dt="2022-10-26T14:02:55.139" v="639" actId="20577"/>
        <pc:sldMkLst>
          <pc:docMk/>
          <pc:sldMk cId="2898437942" sldId="2145705730"/>
        </pc:sldMkLst>
        <pc:spChg chg="mod">
          <ac:chgData name="Natarajan, Srikumar" userId="b8604b6e-9eb5-428c-b81c-02209023fc65" providerId="ADAL" clId="{5217D1A4-4D77-8446-85AE-61F459F6F6A6}" dt="2022-10-18T15:16:20.304" v="5" actId="20577"/>
          <ac:spMkLst>
            <pc:docMk/>
            <pc:sldMk cId="2898437942" sldId="2145705730"/>
            <ac:spMk id="2" creationId="{D8561D37-B97A-A8D1-37BE-6D000138CBEF}"/>
          </ac:spMkLst>
        </pc:spChg>
        <pc:graphicFrameChg chg="mod modGraphic">
          <ac:chgData name="Natarajan, Srikumar" userId="b8604b6e-9eb5-428c-b81c-02209023fc65" providerId="ADAL" clId="{5217D1A4-4D77-8446-85AE-61F459F6F6A6}" dt="2022-10-26T14:02:55.139" v="639" actId="20577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modSp mod">
        <pc:chgData name="Natarajan, Srikumar" userId="b8604b6e-9eb5-428c-b81c-02209023fc65" providerId="ADAL" clId="{5217D1A4-4D77-8446-85AE-61F459F6F6A6}" dt="2022-10-18T15:55:49.716" v="285" actId="20577"/>
        <pc:sldMkLst>
          <pc:docMk/>
          <pc:sldMk cId="2339736621" sldId="2145705732"/>
        </pc:sldMkLst>
        <pc:spChg chg="mod">
          <ac:chgData name="Natarajan, Srikumar" userId="b8604b6e-9eb5-428c-b81c-02209023fc65" providerId="ADAL" clId="{5217D1A4-4D77-8446-85AE-61F459F6F6A6}" dt="2022-10-18T15:55:49.716" v="285" actId="20577"/>
          <ac:spMkLst>
            <pc:docMk/>
            <pc:sldMk cId="2339736621" sldId="2145705732"/>
            <ac:spMk id="8" creationId="{EA28C388-8855-4B28-B621-18867B82BB15}"/>
          </ac:spMkLst>
        </pc:spChg>
      </pc:sldChg>
      <pc:sldChg chg="modSp mod">
        <pc:chgData name="Natarajan, Srikumar" userId="b8604b6e-9eb5-428c-b81c-02209023fc65" providerId="ADAL" clId="{5217D1A4-4D77-8446-85AE-61F459F6F6A6}" dt="2022-10-27T19:06:11.791" v="663" actId="20577"/>
        <pc:sldMkLst>
          <pc:docMk/>
          <pc:sldMk cId="3915818387" sldId="2145705733"/>
        </pc:sldMkLst>
        <pc:spChg chg="mod">
          <ac:chgData name="Natarajan, Srikumar" userId="b8604b6e-9eb5-428c-b81c-02209023fc65" providerId="ADAL" clId="{5217D1A4-4D77-8446-85AE-61F459F6F6A6}" dt="2022-10-27T19:06:11.791" v="663" actId="20577"/>
          <ac:spMkLst>
            <pc:docMk/>
            <pc:sldMk cId="3915818387" sldId="2145705733"/>
            <ac:spMk id="8" creationId="{EA28C388-8855-4B28-B621-18867B82BB15}"/>
          </ac:spMkLst>
        </pc:spChg>
      </pc:sldChg>
      <pc:sldChg chg="ord">
        <pc:chgData name="Natarajan, Srikumar" userId="b8604b6e-9eb5-428c-b81c-02209023fc65" providerId="ADAL" clId="{5217D1A4-4D77-8446-85AE-61F459F6F6A6}" dt="2022-10-27T19:12:09.814" v="951" actId="20578"/>
        <pc:sldMkLst>
          <pc:docMk/>
          <pc:sldMk cId="4195259485" sldId="2145705736"/>
        </pc:sldMkLst>
      </pc:sldChg>
      <pc:sldChg chg="del">
        <pc:chgData name="Natarajan, Srikumar" userId="b8604b6e-9eb5-428c-b81c-02209023fc65" providerId="ADAL" clId="{5217D1A4-4D77-8446-85AE-61F459F6F6A6}" dt="2022-10-18T15:54:44.061" v="265" actId="2696"/>
        <pc:sldMkLst>
          <pc:docMk/>
          <pc:sldMk cId="2128453607" sldId="2145705737"/>
        </pc:sldMkLst>
      </pc:sldChg>
      <pc:sldChg chg="del">
        <pc:chgData name="Natarajan, Srikumar" userId="b8604b6e-9eb5-428c-b81c-02209023fc65" providerId="ADAL" clId="{5217D1A4-4D77-8446-85AE-61F459F6F6A6}" dt="2022-10-18T15:54:44.065" v="266" actId="2696"/>
        <pc:sldMkLst>
          <pc:docMk/>
          <pc:sldMk cId="3838132187" sldId="2145705738"/>
        </pc:sldMkLst>
      </pc:sldChg>
      <pc:sldChg chg="del">
        <pc:chgData name="Natarajan, Srikumar" userId="b8604b6e-9eb5-428c-b81c-02209023fc65" providerId="ADAL" clId="{5217D1A4-4D77-8446-85AE-61F459F6F6A6}" dt="2022-10-18T15:54:44.052" v="263" actId="2696"/>
        <pc:sldMkLst>
          <pc:docMk/>
          <pc:sldMk cId="2433249520" sldId="2145705739"/>
        </pc:sldMkLst>
      </pc:sldChg>
      <pc:sldChg chg="del">
        <pc:chgData name="Natarajan, Srikumar" userId="b8604b6e-9eb5-428c-b81c-02209023fc65" providerId="ADAL" clId="{5217D1A4-4D77-8446-85AE-61F459F6F6A6}" dt="2022-10-18T15:54:44.165" v="271" actId="2696"/>
        <pc:sldMkLst>
          <pc:docMk/>
          <pc:sldMk cId="1835909758" sldId="2145705740"/>
        </pc:sldMkLst>
      </pc:sldChg>
      <pc:sldChg chg="del">
        <pc:chgData name="Natarajan, Srikumar" userId="b8604b6e-9eb5-428c-b81c-02209023fc65" providerId="ADAL" clId="{5217D1A4-4D77-8446-85AE-61F459F6F6A6}" dt="2022-10-18T15:54:44.122" v="269" actId="2696"/>
        <pc:sldMkLst>
          <pc:docMk/>
          <pc:sldMk cId="2395494946" sldId="2145705741"/>
        </pc:sldMkLst>
      </pc:sldChg>
      <pc:sldChg chg="del">
        <pc:chgData name="Natarajan, Srikumar" userId="b8604b6e-9eb5-428c-b81c-02209023fc65" providerId="ADAL" clId="{5217D1A4-4D77-8446-85AE-61F459F6F6A6}" dt="2022-10-18T15:54:44.057" v="264" actId="2696"/>
        <pc:sldMkLst>
          <pc:docMk/>
          <pc:sldMk cId="1509977218" sldId="2145705742"/>
        </pc:sldMkLst>
      </pc:sldChg>
      <pc:sldChg chg="del">
        <pc:chgData name="Natarajan, Srikumar" userId="b8604b6e-9eb5-428c-b81c-02209023fc65" providerId="ADAL" clId="{5217D1A4-4D77-8446-85AE-61F459F6F6A6}" dt="2022-10-18T15:54:44.126" v="270" actId="2696"/>
        <pc:sldMkLst>
          <pc:docMk/>
          <pc:sldMk cId="3605436063" sldId="2145705743"/>
        </pc:sldMkLst>
      </pc:sldChg>
      <pc:sldChg chg="del">
        <pc:chgData name="Natarajan, Srikumar" userId="b8604b6e-9eb5-428c-b81c-02209023fc65" providerId="ADAL" clId="{5217D1A4-4D77-8446-85AE-61F459F6F6A6}" dt="2022-10-18T15:54:44.069" v="267" actId="2696"/>
        <pc:sldMkLst>
          <pc:docMk/>
          <pc:sldMk cId="2873047650" sldId="2145705744"/>
        </pc:sldMkLst>
      </pc:sldChg>
      <pc:sldChg chg="del">
        <pc:chgData name="Natarajan, Srikumar" userId="b8604b6e-9eb5-428c-b81c-02209023fc65" providerId="ADAL" clId="{5217D1A4-4D77-8446-85AE-61F459F6F6A6}" dt="2022-10-18T15:54:44.175" v="272" actId="2696"/>
        <pc:sldMkLst>
          <pc:docMk/>
          <pc:sldMk cId="3460493443" sldId="2145705745"/>
        </pc:sldMkLst>
      </pc:sldChg>
      <pc:sldChg chg="modSp mod">
        <pc:chgData name="Natarajan, Srikumar" userId="b8604b6e-9eb5-428c-b81c-02209023fc65" providerId="ADAL" clId="{5217D1A4-4D77-8446-85AE-61F459F6F6A6}" dt="2022-10-26T14:06:03.131" v="642" actId="20577"/>
        <pc:sldMkLst>
          <pc:docMk/>
          <pc:sldMk cId="1084477273" sldId="2145705757"/>
        </pc:sldMkLst>
        <pc:spChg chg="mod">
          <ac:chgData name="Natarajan, Srikumar" userId="b8604b6e-9eb5-428c-b81c-02209023fc65" providerId="ADAL" clId="{5217D1A4-4D77-8446-85AE-61F459F6F6A6}" dt="2022-10-26T14:06:03.131" v="642" actId="20577"/>
          <ac:spMkLst>
            <pc:docMk/>
            <pc:sldMk cId="1084477273" sldId="2145705757"/>
            <ac:spMk id="3" creationId="{8B9EFDD0-D907-6056-57FA-C8073AC6B793}"/>
          </ac:spMkLst>
        </pc:spChg>
      </pc:sldChg>
      <pc:sldChg chg="ord">
        <pc:chgData name="Natarajan, Srikumar" userId="b8604b6e-9eb5-428c-b81c-02209023fc65" providerId="ADAL" clId="{5217D1A4-4D77-8446-85AE-61F459F6F6A6}" dt="2022-10-27T19:12:09.814" v="951" actId="20578"/>
        <pc:sldMkLst>
          <pc:docMk/>
          <pc:sldMk cId="1949058163" sldId="2145705758"/>
        </pc:sldMkLst>
      </pc:sldChg>
      <pc:sldChg chg="add del">
        <pc:chgData name="Natarajan, Srikumar" userId="b8604b6e-9eb5-428c-b81c-02209023fc65" providerId="ADAL" clId="{5217D1A4-4D77-8446-85AE-61F459F6F6A6}" dt="2022-10-18T15:55:31.686" v="273" actId="2696"/>
        <pc:sldMkLst>
          <pc:docMk/>
          <pc:sldMk cId="1309419551" sldId="2145705759"/>
        </pc:sldMkLst>
      </pc:sldChg>
      <pc:sldChg chg="add ord">
        <pc:chgData name="Natarajan, Srikumar" userId="b8604b6e-9eb5-428c-b81c-02209023fc65" providerId="ADAL" clId="{5217D1A4-4D77-8446-85AE-61F459F6F6A6}" dt="2022-10-27T19:03:55.509" v="643" actId="20578"/>
        <pc:sldMkLst>
          <pc:docMk/>
          <pc:sldMk cId="1540677111" sldId="2145705759"/>
        </pc:sldMkLst>
      </pc:sldChg>
      <pc:sldChg chg="modSp add mod">
        <pc:chgData name="Natarajan, Srikumar" userId="b8604b6e-9eb5-428c-b81c-02209023fc65" providerId="ADAL" clId="{5217D1A4-4D77-8446-85AE-61F459F6F6A6}" dt="2022-11-01T14:10:27.365" v="964" actId="20577"/>
        <pc:sldMkLst>
          <pc:docMk/>
          <pc:sldMk cId="2762805570" sldId="2145705760"/>
        </pc:sldMkLst>
        <pc:spChg chg="mod">
          <ac:chgData name="Natarajan, Srikumar" userId="b8604b6e-9eb5-428c-b81c-02209023fc65" providerId="ADAL" clId="{5217D1A4-4D77-8446-85AE-61F459F6F6A6}" dt="2022-11-01T14:10:27.365" v="964" actId="20577"/>
          <ac:spMkLst>
            <pc:docMk/>
            <pc:sldMk cId="2762805570" sldId="2145705760"/>
            <ac:spMk id="3" creationId="{8B9EFDD0-D907-6056-57FA-C8073AC6B793}"/>
          </ac:spMkLst>
        </pc:spChg>
        <pc:spChg chg="mod">
          <ac:chgData name="Natarajan, Srikumar" userId="b8604b6e-9eb5-428c-b81c-02209023fc65" providerId="ADAL" clId="{5217D1A4-4D77-8446-85AE-61F459F6F6A6}" dt="2022-10-18T15:56:40.275" v="320" actId="20577"/>
          <ac:spMkLst>
            <pc:docMk/>
            <pc:sldMk cId="2762805570" sldId="2145705760"/>
            <ac:spMk id="6" creationId="{614B437E-4980-4A5E-A40B-71E1C0A92082}"/>
          </ac:spMkLst>
        </pc:spChg>
      </pc:sldChg>
      <pc:sldChg chg="add">
        <pc:chgData name="Natarajan, Srikumar" userId="b8604b6e-9eb5-428c-b81c-02209023fc65" providerId="ADAL" clId="{5217D1A4-4D77-8446-85AE-61F459F6F6A6}" dt="2022-10-27T19:05:57.458" v="644" actId="2890"/>
        <pc:sldMkLst>
          <pc:docMk/>
          <pc:sldMk cId="2716666432" sldId="2145705761"/>
        </pc:sldMkLst>
      </pc:sldChg>
      <pc:sldChg chg="modSp add mod">
        <pc:chgData name="Natarajan, Srikumar" userId="b8604b6e-9eb5-428c-b81c-02209023fc65" providerId="ADAL" clId="{5217D1A4-4D77-8446-85AE-61F459F6F6A6}" dt="2022-10-27T19:12:55.391" v="952" actId="20577"/>
        <pc:sldMkLst>
          <pc:docMk/>
          <pc:sldMk cId="1920845295" sldId="2145705762"/>
        </pc:sldMkLst>
        <pc:spChg chg="mod">
          <ac:chgData name="Natarajan, Srikumar" userId="b8604b6e-9eb5-428c-b81c-02209023fc65" providerId="ADAL" clId="{5217D1A4-4D77-8446-85AE-61F459F6F6A6}" dt="2022-10-27T19:12:55.391" v="952" actId="20577"/>
          <ac:spMkLst>
            <pc:docMk/>
            <pc:sldMk cId="1920845295" sldId="2145705762"/>
            <ac:spMk id="3" creationId="{8B9EFDD0-D907-6056-57FA-C8073AC6B793}"/>
          </ac:spMkLst>
        </pc:spChg>
        <pc:spChg chg="mod">
          <ac:chgData name="Natarajan, Srikumar" userId="b8604b6e-9eb5-428c-b81c-02209023fc65" providerId="ADAL" clId="{5217D1A4-4D77-8446-85AE-61F459F6F6A6}" dt="2022-10-27T19:06:55.190" v="690" actId="20577"/>
          <ac:spMkLst>
            <pc:docMk/>
            <pc:sldMk cId="1920845295" sldId="2145705762"/>
            <ac:spMk id="6" creationId="{614B437E-4980-4A5E-A40B-71E1C0A92082}"/>
          </ac:spMkLst>
        </pc:spChg>
      </pc:sldChg>
      <pc:sldChg chg="addSp delSp modSp add mod ord">
        <pc:chgData name="Natarajan, Srikumar" userId="b8604b6e-9eb5-428c-b81c-02209023fc65" providerId="ADAL" clId="{5217D1A4-4D77-8446-85AE-61F459F6F6A6}" dt="2022-11-01T14:31:38.356" v="1413" actId="20577"/>
        <pc:sldMkLst>
          <pc:docMk/>
          <pc:sldMk cId="3733470130" sldId="2145705763"/>
        </pc:sldMkLst>
        <pc:spChg chg="del mod">
          <ac:chgData name="Natarajan, Srikumar" userId="b8604b6e-9eb5-428c-b81c-02209023fc65" providerId="ADAL" clId="{5217D1A4-4D77-8446-85AE-61F459F6F6A6}" dt="2022-11-01T14:28:55.688" v="1400" actId="12084"/>
          <ac:spMkLst>
            <pc:docMk/>
            <pc:sldMk cId="3733470130" sldId="2145705763"/>
            <ac:spMk id="3" creationId="{8B9EFDD0-D907-6056-57FA-C8073AC6B793}"/>
          </ac:spMkLst>
        </pc:spChg>
        <pc:spChg chg="mod">
          <ac:chgData name="Natarajan, Srikumar" userId="b8604b6e-9eb5-428c-b81c-02209023fc65" providerId="ADAL" clId="{5217D1A4-4D77-8446-85AE-61F459F6F6A6}" dt="2022-11-01T14:31:38.356" v="1413" actId="20577"/>
          <ac:spMkLst>
            <pc:docMk/>
            <pc:sldMk cId="3733470130" sldId="2145705763"/>
            <ac:spMk id="6" creationId="{614B437E-4980-4A5E-A40B-71E1C0A92082}"/>
          </ac:spMkLst>
        </pc:spChg>
        <pc:graphicFrameChg chg="add mod">
          <ac:chgData name="Natarajan, Srikumar" userId="b8604b6e-9eb5-428c-b81c-02209023fc65" providerId="ADAL" clId="{5217D1A4-4D77-8446-85AE-61F459F6F6A6}" dt="2022-11-01T14:29:33.606" v="1403" actId="13782"/>
          <ac:graphicFrameMkLst>
            <pc:docMk/>
            <pc:sldMk cId="3733470130" sldId="2145705763"/>
            <ac:graphicFrameMk id="2" creationId="{ACBCEAB2-2C31-80B7-CAA2-45D0076FEA24}"/>
          </ac:graphicFrameMkLst>
        </pc:graphicFrameChg>
      </pc:sldChg>
      <pc:sldChg chg="addSp delSp modSp add mod">
        <pc:chgData name="Natarajan, Srikumar" userId="b8604b6e-9eb5-428c-b81c-02209023fc65" providerId="ADAL" clId="{5217D1A4-4D77-8446-85AE-61F459F6F6A6}" dt="2022-11-01T14:25:24.769" v="1363" actId="20577"/>
        <pc:sldMkLst>
          <pc:docMk/>
          <pc:sldMk cId="231992860" sldId="2145705764"/>
        </pc:sldMkLst>
        <pc:spChg chg="del mod">
          <ac:chgData name="Natarajan, Srikumar" userId="b8604b6e-9eb5-428c-b81c-02209023fc65" providerId="ADAL" clId="{5217D1A4-4D77-8446-85AE-61F459F6F6A6}" dt="2022-11-01T14:24:36.984" v="1354" actId="12084"/>
          <ac:spMkLst>
            <pc:docMk/>
            <pc:sldMk cId="231992860" sldId="2145705764"/>
            <ac:spMk id="3" creationId="{8B9EFDD0-D907-6056-57FA-C8073AC6B793}"/>
          </ac:spMkLst>
        </pc:spChg>
        <pc:spChg chg="mod">
          <ac:chgData name="Natarajan, Srikumar" userId="b8604b6e-9eb5-428c-b81c-02209023fc65" providerId="ADAL" clId="{5217D1A4-4D77-8446-85AE-61F459F6F6A6}" dt="2022-11-01T14:16:39.103" v="1077" actId="20577"/>
          <ac:spMkLst>
            <pc:docMk/>
            <pc:sldMk cId="231992860" sldId="2145705764"/>
            <ac:spMk id="6" creationId="{614B437E-4980-4A5E-A40B-71E1C0A92082}"/>
          </ac:spMkLst>
        </pc:spChg>
        <pc:graphicFrameChg chg="add mod">
          <ac:chgData name="Natarajan, Srikumar" userId="b8604b6e-9eb5-428c-b81c-02209023fc65" providerId="ADAL" clId="{5217D1A4-4D77-8446-85AE-61F459F6F6A6}" dt="2022-11-01T14:25:24.769" v="1363" actId="20577"/>
          <ac:graphicFrameMkLst>
            <pc:docMk/>
            <pc:sldMk cId="231992860" sldId="2145705764"/>
            <ac:graphicFrameMk id="2" creationId="{905E6BD1-A2AB-8520-8EB6-F114C7792F3A}"/>
          </ac:graphicFrameMkLst>
        </pc:graphicFrameChg>
      </pc:sldChg>
    </pc:docChg>
  </pc:docChgLst>
  <pc:docChgLst>
    <pc:chgData name="Natarajan, Srikumar" userId="S::srikumar@netapp.com::b8604b6e-9eb5-428c-b81c-02209023fc65" providerId="AD" clId="Web-{C7BE580B-096E-7446-189B-3C88556FF4DE}"/>
    <pc:docChg chg="addSld modSld addMainMaster modMainMaster">
      <pc:chgData name="Natarajan, Srikumar" userId="S::srikumar@netapp.com::b8604b6e-9eb5-428c-b81c-02209023fc65" providerId="AD" clId="Web-{C7BE580B-096E-7446-189B-3C88556FF4DE}" dt="2022-11-21T18:26:17.151" v="17" actId="20577"/>
      <pc:docMkLst>
        <pc:docMk/>
      </pc:docMkLst>
      <pc:sldChg chg="modSp">
        <pc:chgData name="Natarajan, Srikumar" userId="S::srikumar@netapp.com::b8604b6e-9eb5-428c-b81c-02209023fc65" providerId="AD" clId="Web-{C7BE580B-096E-7446-189B-3C88556FF4DE}" dt="2022-11-21T18:26:17.151" v="17" actId="20577"/>
        <pc:sldMkLst>
          <pc:docMk/>
          <pc:sldMk cId="4272824766" sldId="550143996"/>
        </pc:sldMkLst>
        <pc:graphicFrameChg chg="mod modGraphic">
          <ac:chgData name="Natarajan, Srikumar" userId="S::srikumar@netapp.com::b8604b6e-9eb5-428c-b81c-02209023fc65" providerId="AD" clId="Web-{C7BE580B-096E-7446-189B-3C88556FF4DE}" dt="2022-11-21T18:26:17.151" v="17" actId="20577"/>
          <ac:graphicFrameMkLst>
            <pc:docMk/>
            <pc:sldMk cId="4272824766" sldId="550143996"/>
            <ac:graphicFrameMk id="4" creationId="{7DBA3723-8776-0C87-8B6F-D637D7A38B49}"/>
          </ac:graphicFrameMkLst>
        </pc:graphicFrameChg>
      </pc:sldChg>
      <pc:sldChg chg="modSp">
        <pc:chgData name="Natarajan, Srikumar" userId="S::srikumar@netapp.com::b8604b6e-9eb5-428c-b81c-02209023fc65" providerId="AD" clId="Web-{C7BE580B-096E-7446-189B-3C88556FF4DE}" dt="2022-11-21T18:21:53.345" v="5" actId="20577"/>
        <pc:sldMkLst>
          <pc:docMk/>
          <pc:sldMk cId="3733470130" sldId="2145705763"/>
        </pc:sldMkLst>
        <pc:graphicFrameChg chg="modGraphic">
          <ac:chgData name="Natarajan, Srikumar" userId="S::srikumar@netapp.com::b8604b6e-9eb5-428c-b81c-02209023fc65" providerId="AD" clId="Web-{C7BE580B-096E-7446-189B-3C88556FF4DE}" dt="2022-11-21T18:21:53.345" v="5" actId="20577"/>
          <ac:graphicFrameMkLst>
            <pc:docMk/>
            <pc:sldMk cId="3733470130" sldId="2145705763"/>
            <ac:graphicFrameMk id="2" creationId="{ACBCEAB2-2C31-80B7-CAA2-45D0076FEA24}"/>
          </ac:graphicFrameMkLst>
        </pc:graphicFrameChg>
      </pc:sldChg>
      <pc:sldChg chg="modSp add">
        <pc:chgData name="Natarajan, Srikumar" userId="S::srikumar@netapp.com::b8604b6e-9eb5-428c-b81c-02209023fc65" providerId="AD" clId="Web-{C7BE580B-096E-7446-189B-3C88556FF4DE}" dt="2022-11-21T18:25:17.383" v="12" actId="20577"/>
        <pc:sldMkLst>
          <pc:docMk/>
          <pc:sldMk cId="4102389290" sldId="2145705765"/>
        </pc:sldMkLst>
        <pc:spChg chg="mod">
          <ac:chgData name="Natarajan, Srikumar" userId="S::srikumar@netapp.com::b8604b6e-9eb5-428c-b81c-02209023fc65" providerId="AD" clId="Web-{C7BE580B-096E-7446-189B-3C88556FF4DE}" dt="2022-11-21T18:25:17.383" v="12" actId="20577"/>
          <ac:spMkLst>
            <pc:docMk/>
            <pc:sldMk cId="4102389290" sldId="2145705765"/>
            <ac:spMk id="3" creationId="{3A201C33-702B-5E06-301F-071FF4FCD91E}"/>
          </ac:spMkLst>
        </pc:spChg>
      </pc:sldChg>
      <pc:sldMasterChg chg="modSldLayout">
        <pc:chgData name="Natarajan, Srikumar" userId="S::srikumar@netapp.com::b8604b6e-9eb5-428c-b81c-02209023fc65" providerId="AD" clId="Web-{C7BE580B-096E-7446-189B-3C88556FF4DE}" dt="2022-11-21T18:23:17.958" v="6"/>
        <pc:sldMasterMkLst>
          <pc:docMk/>
          <pc:sldMasterMk cId="1494803470" sldId="2147483681"/>
        </pc:sldMasterMkLst>
        <pc:sldLayoutChg chg="replI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681"/>
            <pc:sldLayoutMk cId="3270546707" sldId="2147483777"/>
          </pc:sldLayoutMkLst>
        </pc:sldLayoutChg>
      </pc:sldMasterChg>
      <pc:sldMasterChg chg="add addSldLayout">
        <pc:chgData name="Natarajan, Srikumar" userId="S::srikumar@netapp.com::b8604b6e-9eb5-428c-b81c-02209023fc65" providerId="AD" clId="Web-{C7BE580B-096E-7446-189B-3C88556FF4DE}" dt="2022-11-21T18:23:17.958" v="6"/>
        <pc:sldMasterMkLst>
          <pc:docMk/>
          <pc:sldMasterMk cId="1494803470" sldId="2147483738"/>
        </pc:sldMasterMkLst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065624541" sldId="2147483735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855733609" sldId="2147483739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454792004" sldId="2147483740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4129551310" sldId="2147483741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4171615083" sldId="2147483742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674243089" sldId="2147483743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900571888" sldId="2147483744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986490387" sldId="2147483745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245166403" sldId="2147483746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454562928" sldId="2147483747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41937794" sldId="2147483748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626802530" sldId="2147483749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073908273" sldId="2147483750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543217110" sldId="2147483751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516429135" sldId="2147483752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014372912" sldId="2147483753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22104942" sldId="2147483754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790250754" sldId="2147483755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000669295" sldId="2147483756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241491260" sldId="2147483757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603586069" sldId="2147483758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329330966" sldId="2147483759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950874947" sldId="2147483760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4218603899" sldId="2147483761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269755674" sldId="2147483762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703176692" sldId="2147483763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1753411986" sldId="2147483764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7891954" sldId="2147483765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863941020" sldId="2147483766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140013139" sldId="2147483767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707861545" sldId="2147483768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437874916" sldId="2147483769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928394305" sldId="2147483770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406810013" sldId="2147483771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544408312" sldId="2147483772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314929528" sldId="2147483773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896588587" sldId="2147483774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2301920797" sldId="2147483775"/>
          </pc:sldLayoutMkLst>
        </pc:sldLayoutChg>
        <pc:sldLayoutChg chg="add">
          <pc:chgData name="Natarajan, Srikumar" userId="S::srikumar@netapp.com::b8604b6e-9eb5-428c-b81c-02209023fc65" providerId="AD" clId="Web-{C7BE580B-096E-7446-189B-3C88556FF4DE}" dt="2022-11-21T18:23:17.958" v="6"/>
          <pc:sldLayoutMkLst>
            <pc:docMk/>
            <pc:sldMasterMk cId="1494803470" sldId="2147483738"/>
            <pc:sldLayoutMk cId="3415906666" sldId="2147483776"/>
          </pc:sldLayoutMkLst>
        </pc:sldLayoutChg>
      </pc:sldMasterChg>
    </pc:docChg>
  </pc:docChgLst>
  <pc:docChgLst>
    <pc:chgData clId="Web-{799FA038-D0B0-A26A-D07B-FEC6C8DB5F22}"/>
    <pc:docChg chg="modSld">
      <pc:chgData name="" userId="" providerId="" clId="Web-{799FA038-D0B0-A26A-D07B-FEC6C8DB5F22}" dt="2023-01-06T16:37:11.938" v="1"/>
      <pc:docMkLst>
        <pc:docMk/>
      </pc:docMkLst>
      <pc:sldChg chg="modSp">
        <pc:chgData name="" userId="" providerId="" clId="Web-{799FA038-D0B0-A26A-D07B-FEC6C8DB5F22}" dt="2023-01-06T16:37:11.938" v="1"/>
        <pc:sldMkLst>
          <pc:docMk/>
          <pc:sldMk cId="2898437942" sldId="2145705730"/>
        </pc:sldMkLst>
        <pc:graphicFrameChg chg="mod modGraphic">
          <ac:chgData name="" userId="" providerId="" clId="Web-{799FA038-D0B0-A26A-D07B-FEC6C8DB5F22}" dt="2023-01-06T16:37:11.938" v="1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</pc:docChg>
  </pc:docChgLst>
  <pc:docChgLst>
    <pc:chgData name="Natarajan, Srikumar" userId="b8604b6e-9eb5-428c-b81c-02209023fc65" providerId="ADAL" clId="{098276D0-07EE-2A46-8BF2-02F3F16E0581}"/>
    <pc:docChg chg="custSel delSld modSld">
      <pc:chgData name="Natarajan, Srikumar" userId="b8604b6e-9eb5-428c-b81c-02209023fc65" providerId="ADAL" clId="{098276D0-07EE-2A46-8BF2-02F3F16E0581}" dt="2023-03-28T14:31:42.832" v="63" actId="14734"/>
      <pc:docMkLst>
        <pc:docMk/>
      </pc:docMkLst>
      <pc:sldChg chg="modSp mod">
        <pc:chgData name="Natarajan, Srikumar" userId="b8604b6e-9eb5-428c-b81c-02209023fc65" providerId="ADAL" clId="{098276D0-07EE-2A46-8BF2-02F3F16E0581}" dt="2023-03-28T14:31:42.832" v="63" actId="14734"/>
        <pc:sldMkLst>
          <pc:docMk/>
          <pc:sldMk cId="2520217294" sldId="2147471603"/>
        </pc:sldMkLst>
        <pc:graphicFrameChg chg="mod modGraphic">
          <ac:chgData name="Natarajan, Srikumar" userId="b8604b6e-9eb5-428c-b81c-02209023fc65" providerId="ADAL" clId="{098276D0-07EE-2A46-8BF2-02F3F16E0581}" dt="2023-03-28T14:31:42.832" v="63" actId="14734"/>
          <ac:graphicFrameMkLst>
            <pc:docMk/>
            <pc:sldMk cId="2520217294" sldId="2147471603"/>
            <ac:graphicFrameMk id="3" creationId="{A732037F-97AC-9743-806B-C36403385174}"/>
          </ac:graphicFrameMkLst>
        </pc:graphicFrameChg>
      </pc:sldChg>
      <pc:sldChg chg="del">
        <pc:chgData name="Natarajan, Srikumar" userId="b8604b6e-9eb5-428c-b81c-02209023fc65" providerId="ADAL" clId="{098276D0-07EE-2A46-8BF2-02F3F16E0581}" dt="2023-03-28T14:21:37.667" v="0" actId="2696"/>
        <pc:sldMkLst>
          <pc:docMk/>
          <pc:sldMk cId="3037240289" sldId="2147471607"/>
        </pc:sldMkLst>
      </pc:sldChg>
    </pc:docChg>
  </pc:docChgLst>
  <pc:docChgLst>
    <pc:chgData name="Natarajan, Srikumar" userId="b8604b6e-9eb5-428c-b81c-02209023fc65" providerId="ADAL" clId="{DEEA5574-A713-4B49-B985-A7AE33E56E1E}"/>
    <pc:docChg chg="undo redo custSel addSld delSld modSld sldOrd">
      <pc:chgData name="Natarajan, Srikumar" userId="b8604b6e-9eb5-428c-b81c-02209023fc65" providerId="ADAL" clId="{DEEA5574-A713-4B49-B985-A7AE33E56E1E}" dt="2023-08-29T18:21:04.736" v="1489" actId="20577"/>
      <pc:docMkLst>
        <pc:docMk/>
      </pc:docMkLst>
      <pc:sldChg chg="del">
        <pc:chgData name="Natarajan, Srikumar" userId="b8604b6e-9eb5-428c-b81c-02209023fc65" providerId="ADAL" clId="{DEEA5574-A713-4B49-B985-A7AE33E56E1E}" dt="2023-08-24T19:47:55.326" v="845" actId="2696"/>
        <pc:sldMkLst>
          <pc:docMk/>
          <pc:sldMk cId="2100872543" sldId="256"/>
        </pc:sldMkLst>
      </pc:sldChg>
      <pc:sldChg chg="modSp mod">
        <pc:chgData name="Natarajan, Srikumar" userId="b8604b6e-9eb5-428c-b81c-02209023fc65" providerId="ADAL" clId="{DEEA5574-A713-4B49-B985-A7AE33E56E1E}" dt="2023-08-24T19:48:08.276" v="859" actId="20577"/>
        <pc:sldMkLst>
          <pc:docMk/>
          <pc:sldMk cId="2047698943" sldId="550143785"/>
        </pc:sldMkLst>
        <pc:spChg chg="mod">
          <ac:chgData name="Natarajan, Srikumar" userId="b8604b6e-9eb5-428c-b81c-02209023fc65" providerId="ADAL" clId="{DEEA5574-A713-4B49-B985-A7AE33E56E1E}" dt="2023-08-24T19:48:08.276" v="859" actId="20577"/>
          <ac:spMkLst>
            <pc:docMk/>
            <pc:sldMk cId="2047698943" sldId="550143785"/>
            <ac:spMk id="8" creationId="{EA28C388-8855-4B28-B621-18867B82BB15}"/>
          </ac:spMkLst>
        </pc:spChg>
      </pc:sldChg>
      <pc:sldChg chg="del">
        <pc:chgData name="Natarajan, Srikumar" userId="b8604b6e-9eb5-428c-b81c-02209023fc65" providerId="ADAL" clId="{DEEA5574-A713-4B49-B985-A7AE33E56E1E}" dt="2023-08-24T19:47:55.318" v="842" actId="2696"/>
        <pc:sldMkLst>
          <pc:docMk/>
          <pc:sldMk cId="3843084956" sldId="550143794"/>
        </pc:sldMkLst>
      </pc:sldChg>
      <pc:sldChg chg="del">
        <pc:chgData name="Natarajan, Srikumar" userId="b8604b6e-9eb5-428c-b81c-02209023fc65" providerId="ADAL" clId="{DEEA5574-A713-4B49-B985-A7AE33E56E1E}" dt="2023-08-24T19:47:55.174" v="836" actId="2696"/>
        <pc:sldMkLst>
          <pc:docMk/>
          <pc:sldMk cId="3042825978" sldId="550143960"/>
        </pc:sldMkLst>
      </pc:sldChg>
      <pc:sldChg chg="del">
        <pc:chgData name="Natarajan, Srikumar" userId="b8604b6e-9eb5-428c-b81c-02209023fc65" providerId="ADAL" clId="{DEEA5574-A713-4B49-B985-A7AE33E56E1E}" dt="2023-08-24T19:47:55.414" v="848" actId="2696"/>
        <pc:sldMkLst>
          <pc:docMk/>
          <pc:sldMk cId="2898437942" sldId="2145705730"/>
        </pc:sldMkLst>
      </pc:sldChg>
      <pc:sldChg chg="del">
        <pc:chgData name="Natarajan, Srikumar" userId="b8604b6e-9eb5-428c-b81c-02209023fc65" providerId="ADAL" clId="{DEEA5574-A713-4B49-B985-A7AE33E56E1E}" dt="2023-08-24T19:47:55.078" v="820" actId="2696"/>
        <pc:sldMkLst>
          <pc:docMk/>
          <pc:sldMk cId="2339736621" sldId="2145705732"/>
        </pc:sldMkLst>
      </pc:sldChg>
      <pc:sldChg chg="del">
        <pc:chgData name="Natarajan, Srikumar" userId="b8604b6e-9eb5-428c-b81c-02209023fc65" providerId="ADAL" clId="{DEEA5574-A713-4B49-B985-A7AE33E56E1E}" dt="2023-08-24T19:47:55.059" v="815" actId="2696"/>
        <pc:sldMkLst>
          <pc:docMk/>
          <pc:sldMk cId="3915818387" sldId="2145705733"/>
        </pc:sldMkLst>
      </pc:sldChg>
      <pc:sldChg chg="del">
        <pc:chgData name="Natarajan, Srikumar" userId="b8604b6e-9eb5-428c-b81c-02209023fc65" providerId="ADAL" clId="{DEEA5574-A713-4B49-B985-A7AE33E56E1E}" dt="2023-08-24T19:47:55.096" v="826" actId="2696"/>
        <pc:sldMkLst>
          <pc:docMk/>
          <pc:sldMk cId="1351619870" sldId="2145705734"/>
        </pc:sldMkLst>
      </pc:sldChg>
      <pc:sldChg chg="del">
        <pc:chgData name="Natarajan, Srikumar" userId="b8604b6e-9eb5-428c-b81c-02209023fc65" providerId="ADAL" clId="{DEEA5574-A713-4B49-B985-A7AE33E56E1E}" dt="2023-08-24T19:47:55.329" v="847" actId="2696"/>
        <pc:sldMkLst>
          <pc:docMk/>
          <pc:sldMk cId="556110046" sldId="2145705735"/>
        </pc:sldMkLst>
      </pc:sldChg>
      <pc:sldChg chg="del">
        <pc:chgData name="Natarajan, Srikumar" userId="b8604b6e-9eb5-428c-b81c-02209023fc65" providerId="ADAL" clId="{DEEA5574-A713-4B49-B985-A7AE33E56E1E}" dt="2023-08-24T19:47:55.022" v="811" actId="2696"/>
        <pc:sldMkLst>
          <pc:docMk/>
          <pc:sldMk cId="4195259485" sldId="2145705736"/>
        </pc:sldMkLst>
      </pc:sldChg>
      <pc:sldChg chg="del">
        <pc:chgData name="Natarajan, Srikumar" userId="b8604b6e-9eb5-428c-b81c-02209023fc65" providerId="ADAL" clId="{DEEA5574-A713-4B49-B985-A7AE33E56E1E}" dt="2023-08-24T19:47:55.069" v="817" actId="2696"/>
        <pc:sldMkLst>
          <pc:docMk/>
          <pc:sldMk cId="444587476" sldId="2145705746"/>
        </pc:sldMkLst>
      </pc:sldChg>
      <pc:sldChg chg="del">
        <pc:chgData name="Natarajan, Srikumar" userId="b8604b6e-9eb5-428c-b81c-02209023fc65" providerId="ADAL" clId="{DEEA5574-A713-4B49-B985-A7AE33E56E1E}" dt="2023-08-24T19:47:55.028" v="812" actId="2696"/>
        <pc:sldMkLst>
          <pc:docMk/>
          <pc:sldMk cId="3136355538" sldId="2145705749"/>
        </pc:sldMkLst>
      </pc:sldChg>
      <pc:sldChg chg="del">
        <pc:chgData name="Natarajan, Srikumar" userId="b8604b6e-9eb5-428c-b81c-02209023fc65" providerId="ADAL" clId="{DEEA5574-A713-4B49-B985-A7AE33E56E1E}" dt="2023-08-24T19:47:55.161" v="832" actId="2696"/>
        <pc:sldMkLst>
          <pc:docMk/>
          <pc:sldMk cId="3437756930" sldId="2145705750"/>
        </pc:sldMkLst>
      </pc:sldChg>
      <pc:sldChg chg="del">
        <pc:chgData name="Natarajan, Srikumar" userId="b8604b6e-9eb5-428c-b81c-02209023fc65" providerId="ADAL" clId="{DEEA5574-A713-4B49-B985-A7AE33E56E1E}" dt="2023-08-24T19:47:55.101" v="827" actId="2696"/>
        <pc:sldMkLst>
          <pc:docMk/>
          <pc:sldMk cId="2434311809" sldId="2145705751"/>
        </pc:sldMkLst>
      </pc:sldChg>
      <pc:sldChg chg="del">
        <pc:chgData name="Natarajan, Srikumar" userId="b8604b6e-9eb5-428c-b81c-02209023fc65" providerId="ADAL" clId="{DEEA5574-A713-4B49-B985-A7AE33E56E1E}" dt="2023-08-24T19:47:55.093" v="825" actId="2696"/>
        <pc:sldMkLst>
          <pc:docMk/>
          <pc:sldMk cId="2379994295" sldId="2145705754"/>
        </pc:sldMkLst>
      </pc:sldChg>
      <pc:sldChg chg="del">
        <pc:chgData name="Natarajan, Srikumar" userId="b8604b6e-9eb5-428c-b81c-02209023fc65" providerId="ADAL" clId="{DEEA5574-A713-4B49-B985-A7AE33E56E1E}" dt="2023-08-24T19:47:55.091" v="824" actId="2696"/>
        <pc:sldMkLst>
          <pc:docMk/>
          <pc:sldMk cId="1084477273" sldId="2145705757"/>
        </pc:sldMkLst>
      </pc:sldChg>
      <pc:sldChg chg="del">
        <pc:chgData name="Natarajan, Srikumar" userId="b8604b6e-9eb5-428c-b81c-02209023fc65" providerId="ADAL" clId="{DEEA5574-A713-4B49-B985-A7AE33E56E1E}" dt="2023-08-24T19:47:55.179" v="838" actId="2696"/>
        <pc:sldMkLst>
          <pc:docMk/>
          <pc:sldMk cId="1949058163" sldId="2145705758"/>
        </pc:sldMkLst>
      </pc:sldChg>
      <pc:sldChg chg="del">
        <pc:chgData name="Natarajan, Srikumar" userId="b8604b6e-9eb5-428c-b81c-02209023fc65" providerId="ADAL" clId="{DEEA5574-A713-4B49-B985-A7AE33E56E1E}" dt="2023-08-24T19:47:55.075" v="819" actId="2696"/>
        <pc:sldMkLst>
          <pc:docMk/>
          <pc:sldMk cId="1467228403" sldId="2145705759"/>
        </pc:sldMkLst>
      </pc:sldChg>
      <pc:sldChg chg="del">
        <pc:chgData name="Natarajan, Srikumar" userId="b8604b6e-9eb5-428c-b81c-02209023fc65" providerId="ADAL" clId="{DEEA5574-A713-4B49-B985-A7AE33E56E1E}" dt="2023-08-24T19:47:55.166" v="834" actId="2696"/>
        <pc:sldMkLst>
          <pc:docMk/>
          <pc:sldMk cId="2716666432" sldId="2145705761"/>
        </pc:sldMkLst>
      </pc:sldChg>
      <pc:sldChg chg="del">
        <pc:chgData name="Natarajan, Srikumar" userId="b8604b6e-9eb5-428c-b81c-02209023fc65" providerId="ADAL" clId="{DEEA5574-A713-4B49-B985-A7AE33E56E1E}" dt="2023-08-24T19:47:55.084" v="822" actId="2696"/>
        <pc:sldMkLst>
          <pc:docMk/>
          <pc:sldMk cId="1920845295" sldId="2145705762"/>
        </pc:sldMkLst>
      </pc:sldChg>
      <pc:sldChg chg="del">
        <pc:chgData name="Natarajan, Srikumar" userId="b8604b6e-9eb5-428c-b81c-02209023fc65" providerId="ADAL" clId="{DEEA5574-A713-4B49-B985-A7AE33E56E1E}" dt="2023-08-24T19:47:55.513" v="851" actId="2696"/>
        <pc:sldMkLst>
          <pc:docMk/>
          <pc:sldMk cId="3733470130" sldId="2145705763"/>
        </pc:sldMkLst>
      </pc:sldChg>
      <pc:sldChg chg="del">
        <pc:chgData name="Natarajan, Srikumar" userId="b8604b6e-9eb5-428c-b81c-02209023fc65" providerId="ADAL" clId="{DEEA5574-A713-4B49-B985-A7AE33E56E1E}" dt="2023-08-24T19:47:55.103" v="828" actId="2696"/>
        <pc:sldMkLst>
          <pc:docMk/>
          <pc:sldMk cId="3896074627" sldId="2145705768"/>
        </pc:sldMkLst>
      </pc:sldChg>
      <pc:sldChg chg="del">
        <pc:chgData name="Natarajan, Srikumar" userId="b8604b6e-9eb5-428c-b81c-02209023fc65" providerId="ADAL" clId="{DEEA5574-A713-4B49-B985-A7AE33E56E1E}" dt="2023-08-24T19:47:55.154" v="831" actId="2696"/>
        <pc:sldMkLst>
          <pc:docMk/>
          <pc:sldMk cId="2130957585" sldId="2145705769"/>
        </pc:sldMkLst>
      </pc:sldChg>
      <pc:sldChg chg="del">
        <pc:chgData name="Natarajan, Srikumar" userId="b8604b6e-9eb5-428c-b81c-02209023fc65" providerId="ADAL" clId="{DEEA5574-A713-4B49-B985-A7AE33E56E1E}" dt="2023-08-24T19:47:55.122" v="829" actId="2696"/>
        <pc:sldMkLst>
          <pc:docMk/>
          <pc:sldMk cId="2552650030" sldId="2147471592"/>
        </pc:sldMkLst>
      </pc:sldChg>
      <pc:sldChg chg="del">
        <pc:chgData name="Natarajan, Srikumar" userId="b8604b6e-9eb5-428c-b81c-02209023fc65" providerId="ADAL" clId="{DEEA5574-A713-4B49-B985-A7AE33E56E1E}" dt="2023-08-24T19:47:55.081" v="821" actId="2696"/>
        <pc:sldMkLst>
          <pc:docMk/>
          <pc:sldMk cId="4183114403" sldId="2147471593"/>
        </pc:sldMkLst>
      </pc:sldChg>
      <pc:sldChg chg="del">
        <pc:chgData name="Natarajan, Srikumar" userId="b8604b6e-9eb5-428c-b81c-02209023fc65" providerId="ADAL" clId="{DEEA5574-A713-4B49-B985-A7AE33E56E1E}" dt="2023-08-24T19:47:55.421" v="850" actId="2696"/>
        <pc:sldMkLst>
          <pc:docMk/>
          <pc:sldMk cId="2703146296" sldId="2147471594"/>
        </pc:sldMkLst>
      </pc:sldChg>
      <pc:sldChg chg="del">
        <pc:chgData name="Natarajan, Srikumar" userId="b8604b6e-9eb5-428c-b81c-02209023fc65" providerId="ADAL" clId="{DEEA5574-A713-4B49-B985-A7AE33E56E1E}" dt="2023-08-24T19:47:55.163" v="833" actId="2696"/>
        <pc:sldMkLst>
          <pc:docMk/>
          <pc:sldMk cId="1154301686" sldId="2147471595"/>
        </pc:sldMkLst>
      </pc:sldChg>
      <pc:sldChg chg="del">
        <pc:chgData name="Natarajan, Srikumar" userId="b8604b6e-9eb5-428c-b81c-02209023fc65" providerId="ADAL" clId="{DEEA5574-A713-4B49-B985-A7AE33E56E1E}" dt="2023-08-24T19:47:55.072" v="818" actId="2696"/>
        <pc:sldMkLst>
          <pc:docMk/>
          <pc:sldMk cId="2693542608" sldId="2147471596"/>
        </pc:sldMkLst>
      </pc:sldChg>
      <pc:sldChg chg="del">
        <pc:chgData name="Natarajan, Srikumar" userId="b8604b6e-9eb5-428c-b81c-02209023fc65" providerId="ADAL" clId="{DEEA5574-A713-4B49-B985-A7AE33E56E1E}" dt="2023-08-24T19:47:55.055" v="814" actId="2696"/>
        <pc:sldMkLst>
          <pc:docMk/>
          <pc:sldMk cId="3830585869" sldId="2147471598"/>
        </pc:sldMkLst>
      </pc:sldChg>
      <pc:sldChg chg="del">
        <pc:chgData name="Natarajan, Srikumar" userId="b8604b6e-9eb5-428c-b81c-02209023fc65" providerId="ADAL" clId="{DEEA5574-A713-4B49-B985-A7AE33E56E1E}" dt="2023-08-24T19:47:55.136" v="830" actId="2696"/>
        <pc:sldMkLst>
          <pc:docMk/>
          <pc:sldMk cId="2576890011" sldId="2147471599"/>
        </pc:sldMkLst>
      </pc:sldChg>
      <pc:sldChg chg="del">
        <pc:chgData name="Natarajan, Srikumar" userId="b8604b6e-9eb5-428c-b81c-02209023fc65" providerId="ADAL" clId="{DEEA5574-A713-4B49-B985-A7AE33E56E1E}" dt="2023-08-24T19:47:55.063" v="816" actId="2696"/>
        <pc:sldMkLst>
          <pc:docMk/>
          <pc:sldMk cId="905092463" sldId="2147471600"/>
        </pc:sldMkLst>
      </pc:sldChg>
      <pc:sldChg chg="del">
        <pc:chgData name="Natarajan, Srikumar" userId="b8604b6e-9eb5-428c-b81c-02209023fc65" providerId="ADAL" clId="{DEEA5574-A713-4B49-B985-A7AE33E56E1E}" dt="2023-08-24T19:47:55.169" v="835" actId="2696"/>
        <pc:sldMkLst>
          <pc:docMk/>
          <pc:sldMk cId="4280663205" sldId="2147471601"/>
        </pc:sldMkLst>
      </pc:sldChg>
      <pc:sldChg chg="del">
        <pc:chgData name="Natarajan, Srikumar" userId="b8604b6e-9eb5-428c-b81c-02209023fc65" providerId="ADAL" clId="{DEEA5574-A713-4B49-B985-A7AE33E56E1E}" dt="2023-08-24T19:47:55.035" v="813" actId="2696"/>
        <pc:sldMkLst>
          <pc:docMk/>
          <pc:sldMk cId="2977271807" sldId="2147471602"/>
        </pc:sldMkLst>
      </pc:sldChg>
      <pc:sldChg chg="del">
        <pc:chgData name="Natarajan, Srikumar" userId="b8604b6e-9eb5-428c-b81c-02209023fc65" providerId="ADAL" clId="{DEEA5574-A713-4B49-B985-A7AE33E56E1E}" dt="2023-08-24T19:47:55.321" v="843" actId="2696"/>
        <pc:sldMkLst>
          <pc:docMk/>
          <pc:sldMk cId="2520217294" sldId="2147471603"/>
        </pc:sldMkLst>
      </pc:sldChg>
      <pc:sldChg chg="del">
        <pc:chgData name="Natarajan, Srikumar" userId="b8604b6e-9eb5-428c-b81c-02209023fc65" providerId="ADAL" clId="{DEEA5574-A713-4B49-B985-A7AE33E56E1E}" dt="2023-08-24T19:47:55.177" v="837" actId="2696"/>
        <pc:sldMkLst>
          <pc:docMk/>
          <pc:sldMk cId="4098739502" sldId="2147471604"/>
        </pc:sldMkLst>
      </pc:sldChg>
      <pc:sldChg chg="del">
        <pc:chgData name="Natarajan, Srikumar" userId="b8604b6e-9eb5-428c-b81c-02209023fc65" providerId="ADAL" clId="{DEEA5574-A713-4B49-B985-A7AE33E56E1E}" dt="2023-08-24T19:47:55.309" v="840" actId="2696"/>
        <pc:sldMkLst>
          <pc:docMk/>
          <pc:sldMk cId="3563951343" sldId="2147471605"/>
        </pc:sldMkLst>
      </pc:sldChg>
      <pc:sldChg chg="del">
        <pc:chgData name="Natarajan, Srikumar" userId="b8604b6e-9eb5-428c-b81c-02209023fc65" providerId="ADAL" clId="{DEEA5574-A713-4B49-B985-A7AE33E56E1E}" dt="2023-08-24T19:47:55.089" v="823" actId="2696"/>
        <pc:sldMkLst>
          <pc:docMk/>
          <pc:sldMk cId="32978656" sldId="2147471606"/>
        </pc:sldMkLst>
      </pc:sldChg>
      <pc:sldChg chg="del">
        <pc:chgData name="Natarajan, Srikumar" userId="b8604b6e-9eb5-428c-b81c-02209023fc65" providerId="ADAL" clId="{DEEA5574-A713-4B49-B985-A7AE33E56E1E}" dt="2023-08-24T19:47:55.312" v="841" actId="2696"/>
        <pc:sldMkLst>
          <pc:docMk/>
          <pc:sldMk cId="2940393709" sldId="2147471607"/>
        </pc:sldMkLst>
      </pc:sldChg>
      <pc:sldChg chg="ord">
        <pc:chgData name="Natarajan, Srikumar" userId="b8604b6e-9eb5-428c-b81c-02209023fc65" providerId="ADAL" clId="{DEEA5574-A713-4B49-B985-A7AE33E56E1E}" dt="2023-08-23T21:12:41.961" v="201" actId="20578"/>
        <pc:sldMkLst>
          <pc:docMk/>
          <pc:sldMk cId="1172595755" sldId="2147471608"/>
        </pc:sldMkLst>
      </pc:sldChg>
      <pc:sldChg chg="del">
        <pc:chgData name="Natarajan, Srikumar" userId="b8604b6e-9eb5-428c-b81c-02209023fc65" providerId="ADAL" clId="{DEEA5574-A713-4B49-B985-A7AE33E56E1E}" dt="2023-08-24T19:47:55.017" v="810" actId="2696"/>
        <pc:sldMkLst>
          <pc:docMk/>
          <pc:sldMk cId="2067016520" sldId="2147471609"/>
        </pc:sldMkLst>
      </pc:sldChg>
      <pc:sldChg chg="del">
        <pc:chgData name="Natarajan, Srikumar" userId="b8604b6e-9eb5-428c-b81c-02209023fc65" providerId="ADAL" clId="{DEEA5574-A713-4B49-B985-A7AE33E56E1E}" dt="2023-08-24T19:47:55.181" v="839" actId="2696"/>
        <pc:sldMkLst>
          <pc:docMk/>
          <pc:sldMk cId="2935810825" sldId="2147471610"/>
        </pc:sldMkLst>
      </pc:sldChg>
      <pc:sldChg chg="addSp delSp modSp add mod ord modNotesTx">
        <pc:chgData name="Natarajan, Srikumar" userId="b8604b6e-9eb5-428c-b81c-02209023fc65" providerId="ADAL" clId="{DEEA5574-A713-4B49-B985-A7AE33E56E1E}" dt="2023-08-24T19:47:42.762" v="809" actId="20577"/>
        <pc:sldMkLst>
          <pc:docMk/>
          <pc:sldMk cId="2789843166" sldId="2147471611"/>
        </pc:sldMkLst>
        <pc:spChg chg="mod">
          <ac:chgData name="Natarajan, Srikumar" userId="b8604b6e-9eb5-428c-b81c-02209023fc65" providerId="ADAL" clId="{DEEA5574-A713-4B49-B985-A7AE33E56E1E}" dt="2023-08-23T20:50:39.213" v="58" actId="5793"/>
          <ac:spMkLst>
            <pc:docMk/>
            <pc:sldMk cId="2789843166" sldId="2147471611"/>
            <ac:spMk id="3" creationId="{8B9EFDD0-D907-6056-57FA-C8073AC6B793}"/>
          </ac:spMkLst>
        </pc:spChg>
        <pc:spChg chg="add mod">
          <ac:chgData name="Natarajan, Srikumar" userId="b8604b6e-9eb5-428c-b81c-02209023fc65" providerId="ADAL" clId="{DEEA5574-A713-4B49-B985-A7AE33E56E1E}" dt="2023-08-23T20:50:50.258" v="62"/>
          <ac:spMkLst>
            <pc:docMk/>
            <pc:sldMk cId="2789843166" sldId="2147471611"/>
            <ac:spMk id="4" creationId="{6C2ACB45-F305-3F22-60D7-ABEE01BF264E}"/>
          </ac:spMkLst>
        </pc:spChg>
        <pc:spChg chg="mod">
          <ac:chgData name="Natarajan, Srikumar" userId="b8604b6e-9eb5-428c-b81c-02209023fc65" providerId="ADAL" clId="{DEEA5574-A713-4B49-B985-A7AE33E56E1E}" dt="2023-08-23T20:49:51.920" v="50" actId="20577"/>
          <ac:spMkLst>
            <pc:docMk/>
            <pc:sldMk cId="2789843166" sldId="2147471611"/>
            <ac:spMk id="6" creationId="{614B437E-4980-4A5E-A40B-71E1C0A92082}"/>
          </ac:spMkLst>
        </pc:spChg>
        <pc:picChg chg="add del mod">
          <ac:chgData name="Natarajan, Srikumar" userId="b8604b6e-9eb5-428c-b81c-02209023fc65" providerId="ADAL" clId="{DEEA5574-A713-4B49-B985-A7AE33E56E1E}" dt="2023-08-23T20:50:39.864" v="59"/>
          <ac:picMkLst>
            <pc:docMk/>
            <pc:sldMk cId="2789843166" sldId="2147471611"/>
            <ac:picMk id="2" creationId="{2BA5BDF0-DD21-9FA9-0D09-8DF82A3254BE}"/>
          </ac:picMkLst>
        </pc:picChg>
      </pc:sldChg>
      <pc:sldChg chg="addSp modSp add del mod">
        <pc:chgData name="Natarajan, Srikumar" userId="b8604b6e-9eb5-428c-b81c-02209023fc65" providerId="ADAL" clId="{DEEA5574-A713-4B49-B985-A7AE33E56E1E}" dt="2023-08-24T19:47:36.432" v="808" actId="2696"/>
        <pc:sldMkLst>
          <pc:docMk/>
          <pc:sldMk cId="773746292" sldId="2147471612"/>
        </pc:sldMkLst>
        <pc:spChg chg="add mod">
          <ac:chgData name="Natarajan, Srikumar" userId="b8604b6e-9eb5-428c-b81c-02209023fc65" providerId="ADAL" clId="{DEEA5574-A713-4B49-B985-A7AE33E56E1E}" dt="2023-08-23T21:04:38.561" v="198" actId="207"/>
          <ac:spMkLst>
            <pc:docMk/>
            <pc:sldMk cId="773746292" sldId="2147471612"/>
            <ac:spMk id="4" creationId="{69239DEB-803A-61DC-0942-54CC810194E4}"/>
          </ac:spMkLst>
        </pc:spChg>
        <pc:spChg chg="add mod">
          <ac:chgData name="Natarajan, Srikumar" userId="b8604b6e-9eb5-428c-b81c-02209023fc65" providerId="ADAL" clId="{DEEA5574-A713-4B49-B985-A7AE33E56E1E}" dt="2023-08-23T21:04:38.561" v="198" actId="207"/>
          <ac:spMkLst>
            <pc:docMk/>
            <pc:sldMk cId="773746292" sldId="2147471612"/>
            <ac:spMk id="5" creationId="{344C9A2D-735B-11C0-00A8-9023D8865416}"/>
          </ac:spMkLst>
        </pc:spChg>
        <pc:spChg chg="add mod">
          <ac:chgData name="Natarajan, Srikumar" userId="b8604b6e-9eb5-428c-b81c-02209023fc65" providerId="ADAL" clId="{DEEA5574-A713-4B49-B985-A7AE33E56E1E}" dt="2023-08-23T21:04:38.561" v="198" actId="207"/>
          <ac:spMkLst>
            <pc:docMk/>
            <pc:sldMk cId="773746292" sldId="2147471612"/>
            <ac:spMk id="7" creationId="{21ADED19-8612-339C-B349-2B7A9376D97D}"/>
          </ac:spMkLst>
        </pc:spChg>
        <pc:spChg chg="add mod">
          <ac:chgData name="Natarajan, Srikumar" userId="b8604b6e-9eb5-428c-b81c-02209023fc65" providerId="ADAL" clId="{DEEA5574-A713-4B49-B985-A7AE33E56E1E}" dt="2023-08-23T21:04:38.561" v="198" actId="207"/>
          <ac:spMkLst>
            <pc:docMk/>
            <pc:sldMk cId="773746292" sldId="2147471612"/>
            <ac:spMk id="8" creationId="{C4C255C7-E91D-3A1E-41AD-17EBDF90A080}"/>
          </ac:spMkLst>
        </pc:spChg>
        <pc:spChg chg="add mod">
          <ac:chgData name="Natarajan, Srikumar" userId="b8604b6e-9eb5-428c-b81c-02209023fc65" providerId="ADAL" clId="{DEEA5574-A713-4B49-B985-A7AE33E56E1E}" dt="2023-08-23T20:59:08.467" v="124" actId="692"/>
          <ac:spMkLst>
            <pc:docMk/>
            <pc:sldMk cId="773746292" sldId="2147471612"/>
            <ac:spMk id="9" creationId="{40D97504-779F-41DA-5720-D15561B47D40}"/>
          </ac:spMkLst>
        </pc:spChg>
        <pc:spChg chg="add mod">
          <ac:chgData name="Natarajan, Srikumar" userId="b8604b6e-9eb5-428c-b81c-02209023fc65" providerId="ADAL" clId="{DEEA5574-A713-4B49-B985-A7AE33E56E1E}" dt="2023-08-23T20:59:08.467" v="124" actId="692"/>
          <ac:spMkLst>
            <pc:docMk/>
            <pc:sldMk cId="773746292" sldId="2147471612"/>
            <ac:spMk id="10" creationId="{64B8379B-97A6-E8BD-F593-7BB439B75F60}"/>
          </ac:spMkLst>
        </pc:spChg>
        <pc:spChg chg="add mod">
          <ac:chgData name="Natarajan, Srikumar" userId="b8604b6e-9eb5-428c-b81c-02209023fc65" providerId="ADAL" clId="{DEEA5574-A713-4B49-B985-A7AE33E56E1E}" dt="2023-08-23T21:00:34.826" v="143" actId="1076"/>
          <ac:spMkLst>
            <pc:docMk/>
            <pc:sldMk cId="773746292" sldId="2147471612"/>
            <ac:spMk id="12" creationId="{7D764351-3AC9-E386-5840-B1855B1E2B97}"/>
          </ac:spMkLst>
        </pc:spChg>
        <pc:spChg chg="add mod">
          <ac:chgData name="Natarajan, Srikumar" userId="b8604b6e-9eb5-428c-b81c-02209023fc65" providerId="ADAL" clId="{DEEA5574-A713-4B49-B985-A7AE33E56E1E}" dt="2023-08-23T21:01:02.139" v="152" actId="20577"/>
          <ac:spMkLst>
            <pc:docMk/>
            <pc:sldMk cId="773746292" sldId="2147471612"/>
            <ac:spMk id="13" creationId="{0BFBF896-8AAD-BEE3-8C72-E0761EF10316}"/>
          </ac:spMkLst>
        </pc:spChg>
        <pc:spChg chg="add mod">
          <ac:chgData name="Natarajan, Srikumar" userId="b8604b6e-9eb5-428c-b81c-02209023fc65" providerId="ADAL" clId="{DEEA5574-A713-4B49-B985-A7AE33E56E1E}" dt="2023-08-23T21:01:31.289" v="163" actId="5793"/>
          <ac:spMkLst>
            <pc:docMk/>
            <pc:sldMk cId="773746292" sldId="2147471612"/>
            <ac:spMk id="14" creationId="{F9F426CC-CD0D-93CA-7F71-A92D7D64CE9D}"/>
          </ac:spMkLst>
        </pc:spChg>
        <pc:spChg chg="add mod">
          <ac:chgData name="Natarajan, Srikumar" userId="b8604b6e-9eb5-428c-b81c-02209023fc65" providerId="ADAL" clId="{DEEA5574-A713-4B49-B985-A7AE33E56E1E}" dt="2023-08-23T21:02:45.524" v="175" actId="14100"/>
          <ac:spMkLst>
            <pc:docMk/>
            <pc:sldMk cId="773746292" sldId="2147471612"/>
            <ac:spMk id="15" creationId="{7CEE1CC9-A834-E269-6070-7AA42DD54337}"/>
          </ac:spMkLst>
        </pc:spChg>
        <pc:spChg chg="add mod">
          <ac:chgData name="Natarajan, Srikumar" userId="b8604b6e-9eb5-428c-b81c-02209023fc65" providerId="ADAL" clId="{DEEA5574-A713-4B49-B985-A7AE33E56E1E}" dt="2023-08-23T21:03:14.450" v="185" actId="1076"/>
          <ac:spMkLst>
            <pc:docMk/>
            <pc:sldMk cId="773746292" sldId="2147471612"/>
            <ac:spMk id="16" creationId="{F160EB0B-53D5-A717-74CA-B92D58857639}"/>
          </ac:spMkLst>
        </pc:spChg>
        <pc:spChg chg="add mod">
          <ac:chgData name="Natarajan, Srikumar" userId="b8604b6e-9eb5-428c-b81c-02209023fc65" providerId="ADAL" clId="{DEEA5574-A713-4B49-B985-A7AE33E56E1E}" dt="2023-08-23T21:04:02.484" v="197" actId="20577"/>
          <ac:spMkLst>
            <pc:docMk/>
            <pc:sldMk cId="773746292" sldId="2147471612"/>
            <ac:spMk id="17" creationId="{D56C9450-789A-9FFC-37C9-4E11AD655D86}"/>
          </ac:spMkLst>
        </pc:spChg>
      </pc:sldChg>
      <pc:sldChg chg="addSp delSp modSp add mod ord delAnim modAnim">
        <pc:chgData name="Natarajan, Srikumar" userId="b8604b6e-9eb5-428c-b81c-02209023fc65" providerId="ADAL" clId="{DEEA5574-A713-4B49-B985-A7AE33E56E1E}" dt="2023-08-24T20:38:08.570" v="1359" actId="20578"/>
        <pc:sldMkLst>
          <pc:docMk/>
          <pc:sldMk cId="746580910" sldId="2147471613"/>
        </pc:sldMkLst>
        <pc:spChg chg="mod topLvl">
          <ac:chgData name="Natarajan, Srikumar" userId="b8604b6e-9eb5-428c-b81c-02209023fc65" providerId="ADAL" clId="{DEEA5574-A713-4B49-B985-A7AE33E56E1E}" dt="2023-08-24T19:58:23.549" v="885" actId="207"/>
          <ac:spMkLst>
            <pc:docMk/>
            <pc:sldMk cId="746580910" sldId="2147471613"/>
            <ac:spMk id="2" creationId="{56F1942D-EFE8-C34F-BA5E-3FCA6BE8C0AC}"/>
          </ac:spMkLst>
        </pc:spChg>
        <pc:spChg chg="mod">
          <ac:chgData name="Natarajan, Srikumar" userId="b8604b6e-9eb5-428c-b81c-02209023fc65" providerId="ADAL" clId="{DEEA5574-A713-4B49-B985-A7AE33E56E1E}" dt="2023-08-24T16:30:09.439" v="416" actId="20577"/>
          <ac:spMkLst>
            <pc:docMk/>
            <pc:sldMk cId="746580910" sldId="2147471613"/>
            <ac:spMk id="6" creationId="{614B437E-4980-4A5E-A40B-71E1C0A92082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" creationId="{3D0D9FF3-1CBD-2C40-B019-66CB05A311C5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" creationId="{75BA9BD5-C9CD-A147-AD72-D66F30ED7260}"/>
          </ac:spMkLst>
        </pc:spChg>
        <pc:spChg chg="add del">
          <ac:chgData name="Natarajan, Srikumar" userId="b8604b6e-9eb5-428c-b81c-02209023fc65" providerId="ADAL" clId="{DEEA5574-A713-4B49-B985-A7AE33E56E1E}" dt="2023-08-24T16:08:38.303" v="258" actId="478"/>
          <ac:spMkLst>
            <pc:docMk/>
            <pc:sldMk cId="746580910" sldId="2147471613"/>
            <ac:spMk id="9" creationId="{BDD10714-5AC9-C26E-06E3-032AE8663571}"/>
          </ac:spMkLst>
        </pc:spChg>
        <pc:spChg chg="mod">
          <ac:chgData name="Natarajan, Srikumar" userId="b8604b6e-9eb5-428c-b81c-02209023fc65" providerId="ADAL" clId="{DEEA5574-A713-4B49-B985-A7AE33E56E1E}" dt="2023-08-24T19:56:01.089" v="872" actId="207"/>
          <ac:spMkLst>
            <pc:docMk/>
            <pc:sldMk cId="746580910" sldId="2147471613"/>
            <ac:spMk id="10" creationId="{CBC33899-26E0-0C4E-B75A-DED0B38E002C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2" creationId="{A5C94BF1-56CD-8F45-8D4E-BF35CB1911F6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3" creationId="{F88D96A5-1937-D24B-8713-9605D4F6F90D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4" creationId="{FBD8B34D-56F7-BC46-B3BD-3B7F2DD6DA88}"/>
          </ac:spMkLst>
        </pc:spChg>
        <pc:spChg chg="del">
          <ac:chgData name="Natarajan, Srikumar" userId="b8604b6e-9eb5-428c-b81c-02209023fc65" providerId="ADAL" clId="{DEEA5574-A713-4B49-B985-A7AE33E56E1E}" dt="2023-08-24T16:09:59.802" v="268" actId="478"/>
          <ac:spMkLst>
            <pc:docMk/>
            <pc:sldMk cId="746580910" sldId="2147471613"/>
            <ac:spMk id="15" creationId="{92E3C29A-A456-404D-A86F-D3E604ABA324}"/>
          </ac:spMkLst>
        </pc:spChg>
        <pc:spChg chg="add 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22" creationId="{D78A4415-4D9B-412D-DE96-8DD06A56A201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26" creationId="{0E84A2D5-08E2-3B49-BD72-11BEDFA6CBD9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27" creationId="{BD351F68-F268-B940-AAFC-126560A29A02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28" creationId="{338167FC-B412-B341-888F-B0DB91C82321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29" creationId="{93E46279-7B39-3748-AA2A-4F00DA90ED98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30" creationId="{434248A2-40DA-B547-893B-C81B1C956757}"/>
          </ac:spMkLst>
        </pc:spChg>
        <pc:spChg chg="del mod topLvl">
          <ac:chgData name="Natarajan, Srikumar" userId="b8604b6e-9eb5-428c-b81c-02209023fc65" providerId="ADAL" clId="{DEEA5574-A713-4B49-B985-A7AE33E56E1E}" dt="2023-08-24T16:21:23.363" v="396" actId="478"/>
          <ac:spMkLst>
            <pc:docMk/>
            <pc:sldMk cId="746580910" sldId="2147471613"/>
            <ac:spMk id="31" creationId="{C4D4BE9E-C219-FE4B-8148-C7759F9238BB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36" creationId="{F9F31C3A-2291-9740-953C-3D3DB9806B8F}"/>
          </ac:spMkLst>
        </pc:spChg>
        <pc:spChg chg="del">
          <ac:chgData name="Natarajan, Srikumar" userId="b8604b6e-9eb5-428c-b81c-02209023fc65" providerId="ADAL" clId="{DEEA5574-A713-4B49-B985-A7AE33E56E1E}" dt="2023-08-24T15:59:39.588" v="204" actId="478"/>
          <ac:spMkLst>
            <pc:docMk/>
            <pc:sldMk cId="746580910" sldId="2147471613"/>
            <ac:spMk id="40" creationId="{A4EEB388-BDCF-D4B4-4C48-A5C883B83F98}"/>
          </ac:spMkLst>
        </pc:spChg>
        <pc:spChg chg="del mod topLvl">
          <ac:chgData name="Natarajan, Srikumar" userId="b8604b6e-9eb5-428c-b81c-02209023fc65" providerId="ADAL" clId="{DEEA5574-A713-4B49-B985-A7AE33E56E1E}" dt="2023-08-24T16:15:06.754" v="312" actId="478"/>
          <ac:spMkLst>
            <pc:docMk/>
            <pc:sldMk cId="746580910" sldId="2147471613"/>
            <ac:spMk id="41" creationId="{8BAC40F3-F0AF-4309-07CC-28CEB4FD3531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46" creationId="{F3A6864B-C5E3-A4FF-07EA-3C28A6DE7D6C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48" creationId="{4D24905E-AC8D-E92D-DB10-099238F38B44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49" creationId="{D229C5D2-05D6-D062-9126-7CD557A4D243}"/>
          </ac:spMkLst>
        </pc:spChg>
        <pc:spChg chg="mod topLvl">
          <ac:chgData name="Natarajan, Srikumar" userId="b8604b6e-9eb5-428c-b81c-02209023fc65" providerId="ADAL" clId="{DEEA5574-A713-4B49-B985-A7AE33E56E1E}" dt="2023-08-24T19:56:27.485" v="873" actId="207"/>
          <ac:spMkLst>
            <pc:docMk/>
            <pc:sldMk cId="746580910" sldId="2147471613"/>
            <ac:spMk id="50" creationId="{E1310693-1EC7-D292-1444-7E1004FA31A2}"/>
          </ac:spMkLst>
        </pc:spChg>
        <pc:spChg chg="del mod topLvl">
          <ac:chgData name="Natarajan, Srikumar" userId="b8604b6e-9eb5-428c-b81c-02209023fc65" providerId="ADAL" clId="{DEEA5574-A713-4B49-B985-A7AE33E56E1E}" dt="2023-08-24T16:19:43.489" v="367" actId="478"/>
          <ac:spMkLst>
            <pc:docMk/>
            <pc:sldMk cId="746580910" sldId="2147471613"/>
            <ac:spMk id="51" creationId="{819531C5-BC2D-AFC9-60A8-4F7854FC4182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54" creationId="{619F0C2F-4E57-CAC1-D73D-FE5864BDE5B9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56" creationId="{F2255805-5B91-5359-87DF-CCD4D1F99446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57" creationId="{8C347542-4145-3B60-901C-1EEBA99250B7}"/>
          </ac:spMkLst>
        </pc:spChg>
        <pc:spChg chg="mod topLvl">
          <ac:chgData name="Natarajan, Srikumar" userId="b8604b6e-9eb5-428c-b81c-02209023fc65" providerId="ADAL" clId="{DEEA5574-A713-4B49-B985-A7AE33E56E1E}" dt="2023-08-24T19:56:36.332" v="874" actId="207"/>
          <ac:spMkLst>
            <pc:docMk/>
            <pc:sldMk cId="746580910" sldId="2147471613"/>
            <ac:spMk id="58" creationId="{81FD8D60-0462-9E9D-A1E2-10284ED1BFDC}"/>
          </ac:spMkLst>
        </pc:spChg>
        <pc:spChg chg="mod topLvl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59" creationId="{A5D8E59C-F0F9-FDFF-F441-978D1A7DEA9A}"/>
          </ac:spMkLst>
        </pc:spChg>
        <pc:spChg chg="add 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60" creationId="{B69F3EFC-A0EC-F556-A507-44C143E6D5BB}"/>
          </ac:spMkLst>
        </pc:spChg>
        <pc:spChg chg="add mod">
          <ac:chgData name="Natarajan, Srikumar" userId="b8604b6e-9eb5-428c-b81c-02209023fc65" providerId="ADAL" clId="{DEEA5574-A713-4B49-B985-A7AE33E56E1E}" dt="2023-08-24T19:58:33.591" v="886" actId="207"/>
          <ac:spMkLst>
            <pc:docMk/>
            <pc:sldMk cId="746580910" sldId="2147471613"/>
            <ac:spMk id="63" creationId="{560DCB90-4BF6-8FD6-C5F1-23FA8918F75B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65" creationId="{1D4FF061-F73D-ABF3-FDC2-F3819E676F6E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66" creationId="{51CAF251-0B1B-E4EC-0D34-817B1E778B8C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68" creationId="{90DFBB00-4908-5C44-1320-9A6526EA31FF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69" creationId="{D6458055-D355-A16C-39F6-73DDF22C8C6F}"/>
          </ac:spMkLst>
        </pc:spChg>
        <pc:spChg chg="mod">
          <ac:chgData name="Natarajan, Srikumar" userId="b8604b6e-9eb5-428c-b81c-02209023fc65" providerId="ADAL" clId="{DEEA5574-A713-4B49-B985-A7AE33E56E1E}" dt="2023-08-24T19:57:15.937" v="877" actId="207"/>
          <ac:spMkLst>
            <pc:docMk/>
            <pc:sldMk cId="746580910" sldId="2147471613"/>
            <ac:spMk id="70" creationId="{378B95AB-7F05-D7A6-932F-8E079F036004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1" creationId="{E7C939AB-1602-74B1-939E-7F3A7876512F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3" creationId="{F94A92FC-EC50-1F3E-5380-F08868B2BA36}"/>
          </ac:spMkLst>
        </pc:spChg>
        <pc:spChg chg="mod">
          <ac:chgData name="Natarajan, Srikumar" userId="b8604b6e-9eb5-428c-b81c-02209023fc65" providerId="ADAL" clId="{DEEA5574-A713-4B49-B985-A7AE33E56E1E}" dt="2023-08-24T19:57:29.392" v="879" actId="207"/>
          <ac:spMkLst>
            <pc:docMk/>
            <pc:sldMk cId="746580910" sldId="2147471613"/>
            <ac:spMk id="74" creationId="{A35F852C-2658-85CB-7CB8-6547D4B34905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5" creationId="{1E4BF089-E5DE-2EA0-A0DA-B49C40451448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6" creationId="{AACF7A73-F3D3-C37E-7879-87A579885F17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7" creationId="{6435FD9E-CF89-9F5E-BEA3-8A5EC455FB74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79" creationId="{9F2233F1-F257-0A82-4AB8-90D4FA6196C0}"/>
          </ac:spMkLst>
        </pc:spChg>
        <pc:spChg chg="mod">
          <ac:chgData name="Natarajan, Srikumar" userId="b8604b6e-9eb5-428c-b81c-02209023fc65" providerId="ADAL" clId="{DEEA5574-A713-4B49-B985-A7AE33E56E1E}" dt="2023-08-24T19:57:22.900" v="878" actId="207"/>
          <ac:spMkLst>
            <pc:docMk/>
            <pc:sldMk cId="746580910" sldId="2147471613"/>
            <ac:spMk id="80" creationId="{40782911-30D0-881C-4A64-58A19BA33FE7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1" creationId="{11D1F1FB-5A73-8BAF-5663-8790921A084B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2" creationId="{106B73D0-0C47-F396-152B-FE1BB649E9B6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3" creationId="{7A767F2C-FF9B-7DE7-D0D0-DED46B7FAFE5}"/>
          </ac:spMkLst>
        </pc:spChg>
        <pc:spChg chg="add mod">
          <ac:chgData name="Natarajan, Srikumar" userId="b8604b6e-9eb5-428c-b81c-02209023fc65" providerId="ADAL" clId="{DEEA5574-A713-4B49-B985-A7AE33E56E1E}" dt="2023-08-24T19:58:38.754" v="887" actId="207"/>
          <ac:spMkLst>
            <pc:docMk/>
            <pc:sldMk cId="746580910" sldId="2147471613"/>
            <ac:spMk id="84" creationId="{D987EACF-7947-CD49-9ACF-2DF2D63D6ED1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6" creationId="{47D13371-6BAC-E4FF-1DA5-F02BC6D0F8F3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7" creationId="{D4847136-5E50-C1A9-1A3C-A03BB76B45C8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89" creationId="{22BA2D92-C22D-2646-33E0-0445ABC0F6D9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0" creationId="{BF45E68C-B217-36BE-D189-3AEA90B8EAC4}"/>
          </ac:spMkLst>
        </pc:spChg>
        <pc:spChg chg="mod">
          <ac:chgData name="Natarajan, Srikumar" userId="b8604b6e-9eb5-428c-b81c-02209023fc65" providerId="ADAL" clId="{DEEA5574-A713-4B49-B985-A7AE33E56E1E}" dt="2023-08-24T19:57:44.647" v="881" actId="207"/>
          <ac:spMkLst>
            <pc:docMk/>
            <pc:sldMk cId="746580910" sldId="2147471613"/>
            <ac:spMk id="91" creationId="{68F6CD34-E0CA-38AA-4DD5-58ABADD5C2F0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2" creationId="{7875EDF1-CA9F-7875-7BCC-6CB6B01F6678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4" creationId="{573E1F22-26E5-9B9B-FB19-EACED1110464}"/>
          </ac:spMkLst>
        </pc:spChg>
        <pc:spChg chg="mod">
          <ac:chgData name="Natarajan, Srikumar" userId="b8604b6e-9eb5-428c-b81c-02209023fc65" providerId="ADAL" clId="{DEEA5574-A713-4B49-B985-A7AE33E56E1E}" dt="2023-08-24T19:57:59.424" v="883" actId="207"/>
          <ac:spMkLst>
            <pc:docMk/>
            <pc:sldMk cId="746580910" sldId="2147471613"/>
            <ac:spMk id="95" creationId="{C0B3F1CA-C35E-98EA-E6F7-CC01F3FA7EE3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6" creationId="{08CDAE30-56C4-93F9-C066-29EA90485927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7" creationId="{A023BFEF-A7F3-F51E-2487-9D13F6B27985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98" creationId="{922ED38D-9678-C477-383C-17719675BBF5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00" creationId="{FA66807D-9CE3-81FF-9518-967620466309}"/>
          </ac:spMkLst>
        </pc:spChg>
        <pc:spChg chg="del">
          <ac:chgData name="Natarajan, Srikumar" userId="b8604b6e-9eb5-428c-b81c-02209023fc65" providerId="ADAL" clId="{DEEA5574-A713-4B49-B985-A7AE33E56E1E}" dt="2023-08-24T15:59:39.588" v="204" actId="478"/>
          <ac:spMkLst>
            <pc:docMk/>
            <pc:sldMk cId="746580910" sldId="2147471613"/>
            <ac:spMk id="101" creationId="{1374E38B-E783-5540-BD3A-2DD662DE6759}"/>
          </ac:spMkLst>
        </pc:spChg>
        <pc:spChg chg="del">
          <ac:chgData name="Natarajan, Srikumar" userId="b8604b6e-9eb5-428c-b81c-02209023fc65" providerId="ADAL" clId="{DEEA5574-A713-4B49-B985-A7AE33E56E1E}" dt="2023-08-24T15:59:39.588" v="204" actId="478"/>
          <ac:spMkLst>
            <pc:docMk/>
            <pc:sldMk cId="746580910" sldId="2147471613"/>
            <ac:spMk id="102" creationId="{FA1C615D-DA68-C84A-9016-C877E510354F}"/>
          </ac:spMkLst>
        </pc:spChg>
        <pc:spChg chg="mod">
          <ac:chgData name="Natarajan, Srikumar" userId="b8604b6e-9eb5-428c-b81c-02209023fc65" providerId="ADAL" clId="{DEEA5574-A713-4B49-B985-A7AE33E56E1E}" dt="2023-08-24T16:08:13.891" v="253" actId="20577"/>
          <ac:spMkLst>
            <pc:docMk/>
            <pc:sldMk cId="746580910" sldId="2147471613"/>
            <ac:spMk id="104" creationId="{2F690568-4CCC-1644-B48B-AF432351ED79}"/>
          </ac:spMkLst>
        </pc:spChg>
        <pc:spChg chg="mod">
          <ac:chgData name="Natarajan, Srikumar" userId="b8604b6e-9eb5-428c-b81c-02209023fc65" providerId="ADAL" clId="{DEEA5574-A713-4B49-B985-A7AE33E56E1E}" dt="2023-08-24T19:57:52.750" v="882" actId="207"/>
          <ac:spMkLst>
            <pc:docMk/>
            <pc:sldMk cId="746580910" sldId="2147471613"/>
            <ac:spMk id="107" creationId="{6E9EA71E-73C1-7C3C-8E8D-C63F4C47AE4B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08" creationId="{69CFFEAB-D409-AE5E-C96B-F78475C43907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09" creationId="{23B7ED0B-B595-8B77-94E8-A06067E9B3B1}"/>
          </ac:spMkLst>
        </pc:spChg>
        <pc:spChg chg="mod">
          <ac:chgData name="Natarajan, Srikumar" userId="b8604b6e-9eb5-428c-b81c-02209023fc65" providerId="ADAL" clId="{DEEA5574-A713-4B49-B985-A7AE33E56E1E}" dt="2023-08-24T19:47:14.965" v="807" actId="255"/>
          <ac:spMkLst>
            <pc:docMk/>
            <pc:sldMk cId="746580910" sldId="2147471613"/>
            <ac:spMk id="110" creationId="{22B720B8-464B-E0AC-57CD-B255B46030E3}"/>
          </ac:spMkLst>
        </pc:spChg>
        <pc:spChg chg="add mod">
          <ac:chgData name="Natarajan, Srikumar" userId="b8604b6e-9eb5-428c-b81c-02209023fc65" providerId="ADAL" clId="{DEEA5574-A713-4B49-B985-A7AE33E56E1E}" dt="2023-08-24T19:53:53.570" v="865" actId="207"/>
          <ac:spMkLst>
            <pc:docMk/>
            <pc:sldMk cId="746580910" sldId="2147471613"/>
            <ac:spMk id="111" creationId="{38E41A89-27D1-B097-AA52-8B7A714E8A46}"/>
          </ac:spMkLst>
        </pc:spChg>
        <pc:spChg chg="add del mod">
          <ac:chgData name="Natarajan, Srikumar" userId="b8604b6e-9eb5-428c-b81c-02209023fc65" providerId="ADAL" clId="{DEEA5574-A713-4B49-B985-A7AE33E56E1E}" dt="2023-08-24T16:36:28.735" v="604"/>
          <ac:spMkLst>
            <pc:docMk/>
            <pc:sldMk cId="746580910" sldId="2147471613"/>
            <ac:spMk id="112" creationId="{CBA8B589-453D-86E2-6587-EF023AD90F10}"/>
          </ac:spMkLst>
        </pc:spChg>
        <pc:spChg chg="mod">
          <ac:chgData name="Natarajan, Srikumar" userId="b8604b6e-9eb5-428c-b81c-02209023fc65" providerId="ADAL" clId="{DEEA5574-A713-4B49-B985-A7AE33E56E1E}" dt="2023-08-24T19:58:43.887" v="888" actId="692"/>
          <ac:spMkLst>
            <pc:docMk/>
            <pc:sldMk cId="746580910" sldId="2147471613"/>
            <ac:spMk id="114" creationId="{9959F85C-A91F-5862-DAA9-55249ED590A0}"/>
          </ac:spMkLst>
        </pc:spChg>
        <pc:spChg chg="mod">
          <ac:chgData name="Natarajan, Srikumar" userId="b8604b6e-9eb5-428c-b81c-02209023fc65" providerId="ADAL" clId="{DEEA5574-A713-4B49-B985-A7AE33E56E1E}" dt="2023-08-24T19:58:43.887" v="888" actId="692"/>
          <ac:spMkLst>
            <pc:docMk/>
            <pc:sldMk cId="746580910" sldId="2147471613"/>
            <ac:spMk id="115" creationId="{C7C477BA-FB26-8FF8-F662-595898B5A7B5}"/>
          </ac:spMkLst>
        </pc:spChg>
        <pc:spChg chg="mod">
          <ac:chgData name="Natarajan, Srikumar" userId="b8604b6e-9eb5-428c-b81c-02209023fc65" providerId="ADAL" clId="{DEEA5574-A713-4B49-B985-A7AE33E56E1E}" dt="2023-08-24T19:58:43.887" v="888" actId="692"/>
          <ac:spMkLst>
            <pc:docMk/>
            <pc:sldMk cId="746580910" sldId="2147471613"/>
            <ac:spMk id="117" creationId="{B4833E9E-8A67-4030-3E15-B6859C9359CB}"/>
          </ac:spMkLst>
        </pc:spChg>
        <pc:spChg chg="mod">
          <ac:chgData name="Natarajan, Srikumar" userId="b8604b6e-9eb5-428c-b81c-02209023fc65" providerId="ADAL" clId="{DEEA5574-A713-4B49-B985-A7AE33E56E1E}" dt="2023-08-24T19:58:43.887" v="888" actId="692"/>
          <ac:spMkLst>
            <pc:docMk/>
            <pc:sldMk cId="746580910" sldId="2147471613"/>
            <ac:spMk id="118" creationId="{DCBDADBD-8AB5-8A18-17F2-4227B529849E}"/>
          </ac:spMkLst>
        </pc:spChg>
        <pc:spChg chg="mod">
          <ac:chgData name="Natarajan, Srikumar" userId="b8604b6e-9eb5-428c-b81c-02209023fc65" providerId="ADAL" clId="{DEEA5574-A713-4B49-B985-A7AE33E56E1E}" dt="2023-08-24T20:01:04.727" v="915" actId="207"/>
          <ac:spMkLst>
            <pc:docMk/>
            <pc:sldMk cId="746580910" sldId="2147471613"/>
            <ac:spMk id="119" creationId="{7543E62D-742D-6644-737A-E517A6BD6E69}"/>
          </ac:spMkLst>
        </pc:spChg>
        <pc:spChg chg="del mod">
          <ac:chgData name="Natarajan, Srikumar" userId="b8604b6e-9eb5-428c-b81c-02209023fc65" providerId="ADAL" clId="{DEEA5574-A713-4B49-B985-A7AE33E56E1E}" dt="2023-08-24T16:36:51.047" v="607" actId="478"/>
          <ac:spMkLst>
            <pc:docMk/>
            <pc:sldMk cId="746580910" sldId="2147471613"/>
            <ac:spMk id="120" creationId="{ABBD389B-E80F-1556-9A95-23814BDDAE9D}"/>
          </ac:spMkLst>
        </pc:spChg>
        <pc:spChg chg="add mod">
          <ac:chgData name="Natarajan, Srikumar" userId="b8604b6e-9eb5-428c-b81c-02209023fc65" providerId="ADAL" clId="{DEEA5574-A713-4B49-B985-A7AE33E56E1E}" dt="2023-08-24T19:53:42.342" v="864" actId="207"/>
          <ac:spMkLst>
            <pc:docMk/>
            <pc:sldMk cId="746580910" sldId="2147471613"/>
            <ac:spMk id="121" creationId="{3823E064-9C8F-EA4C-8B87-5F3E6EB1754E}"/>
          </ac:spMkLst>
        </pc:spChg>
        <pc:spChg chg="add mod">
          <ac:chgData name="Natarajan, Srikumar" userId="b8604b6e-9eb5-428c-b81c-02209023fc65" providerId="ADAL" clId="{DEEA5574-A713-4B49-B985-A7AE33E56E1E}" dt="2023-08-24T19:59:35.945" v="901" actId="14100"/>
          <ac:spMkLst>
            <pc:docMk/>
            <pc:sldMk cId="746580910" sldId="2147471613"/>
            <ac:spMk id="135" creationId="{CD96B934-B422-CFA3-1DD6-E11B8B55094A}"/>
          </ac:spMkLst>
        </pc:spChg>
        <pc:spChg chg="add del mod">
          <ac:chgData name="Natarajan, Srikumar" userId="b8604b6e-9eb5-428c-b81c-02209023fc65" providerId="ADAL" clId="{DEEA5574-A713-4B49-B985-A7AE33E56E1E}" dt="2023-08-24T20:00:00.157" v="903"/>
          <ac:spMkLst>
            <pc:docMk/>
            <pc:sldMk cId="746580910" sldId="2147471613"/>
            <ac:spMk id="136" creationId="{1545412C-9D15-0C8D-5772-B1B0396AFCAB}"/>
          </ac:spMkLst>
        </pc:spChg>
        <pc:spChg chg="add mod">
          <ac:chgData name="Natarajan, Srikumar" userId="b8604b6e-9eb5-428c-b81c-02209023fc65" providerId="ADAL" clId="{DEEA5574-A713-4B49-B985-A7AE33E56E1E}" dt="2023-08-24T20:00:21.701" v="911" actId="207"/>
          <ac:spMkLst>
            <pc:docMk/>
            <pc:sldMk cId="746580910" sldId="2147471613"/>
            <ac:spMk id="137" creationId="{4A9C5C27-B096-12BC-7DD8-BB3E293591C9}"/>
          </ac:spMkLst>
        </pc:spChg>
        <pc:spChg chg="add mod">
          <ac:chgData name="Natarajan, Srikumar" userId="b8604b6e-9eb5-428c-b81c-02209023fc65" providerId="ADAL" clId="{DEEA5574-A713-4B49-B985-A7AE33E56E1E}" dt="2023-08-24T20:02:31.581" v="929" actId="20577"/>
          <ac:spMkLst>
            <pc:docMk/>
            <pc:sldMk cId="746580910" sldId="2147471613"/>
            <ac:spMk id="138" creationId="{1A4C6BED-732A-220D-E950-DFE77F6A94E8}"/>
          </ac:spMkLst>
        </pc:spChg>
        <pc:grpChg chg="del">
          <ac:chgData name="Natarajan, Srikumar" userId="b8604b6e-9eb5-428c-b81c-02209023fc65" providerId="ADAL" clId="{DEEA5574-A713-4B49-B985-A7AE33E56E1E}" dt="2023-08-24T16:08:10.879" v="252" actId="478"/>
          <ac:grpSpMkLst>
            <pc:docMk/>
            <pc:sldMk cId="746580910" sldId="2147471613"/>
            <ac:grpSpMk id="4" creationId="{78808533-E0D6-9442-CA63-09E6A561F141}"/>
          </ac:grpSpMkLst>
        </pc:grpChg>
        <pc:grpChg chg="del">
          <ac:chgData name="Natarajan, Srikumar" userId="b8604b6e-9eb5-428c-b81c-02209023fc65" providerId="ADAL" clId="{DEEA5574-A713-4B49-B985-A7AE33E56E1E}" dt="2023-08-24T16:08:17.402" v="254" actId="478"/>
          <ac:grpSpMkLst>
            <pc:docMk/>
            <pc:sldMk cId="746580910" sldId="2147471613"/>
            <ac:grpSpMk id="5" creationId="{5DAD6927-5823-27C7-ED73-AD8AD1927E0C}"/>
          </ac:grpSpMkLst>
        </pc:grpChg>
        <pc:grpChg chg="del">
          <ac:chgData name="Natarajan, Srikumar" userId="b8604b6e-9eb5-428c-b81c-02209023fc65" providerId="ADAL" clId="{DEEA5574-A713-4B49-B985-A7AE33E56E1E}" dt="2023-08-24T16:09:59.802" v="268" actId="478"/>
          <ac:grpSpMkLst>
            <pc:docMk/>
            <pc:sldMk cId="746580910" sldId="2147471613"/>
            <ac:grpSpMk id="16" creationId="{BA99FCC3-3AA4-A045-9334-1FF9AABA69FF}"/>
          </ac:grpSpMkLst>
        </pc:grpChg>
        <pc:grpChg chg="del mod topLvl">
          <ac:chgData name="Natarajan, Srikumar" userId="b8604b6e-9eb5-428c-b81c-02209023fc65" providerId="ADAL" clId="{DEEA5574-A713-4B49-B985-A7AE33E56E1E}" dt="2023-08-24T16:11:12.025" v="276" actId="165"/>
          <ac:grpSpMkLst>
            <pc:docMk/>
            <pc:sldMk cId="746580910" sldId="2147471613"/>
            <ac:grpSpMk id="17" creationId="{7F782A6B-8236-D34B-8345-E3AA042A4DB9}"/>
          </ac:grpSpMkLst>
        </pc:grpChg>
        <pc:grpChg chg="del mod topLvl">
          <ac:chgData name="Natarajan, Srikumar" userId="b8604b6e-9eb5-428c-b81c-02209023fc65" providerId="ADAL" clId="{DEEA5574-A713-4B49-B985-A7AE33E56E1E}" dt="2023-08-24T16:11:07.414" v="275" actId="165"/>
          <ac:grpSpMkLst>
            <pc:docMk/>
            <pc:sldMk cId="746580910" sldId="2147471613"/>
            <ac:grpSpMk id="18" creationId="{48485BC0-D474-8840-9820-99BD0AC60B1F}"/>
          </ac:grpSpMkLst>
        </pc:grpChg>
        <pc:grpChg chg="mod topLvl">
          <ac:chgData name="Natarajan, Srikumar" userId="b8604b6e-9eb5-428c-b81c-02209023fc65" providerId="ADAL" clId="{DEEA5574-A713-4B49-B985-A7AE33E56E1E}" dt="2023-08-24T16:13:45.359" v="285" actId="164"/>
          <ac:grpSpMkLst>
            <pc:docMk/>
            <pc:sldMk cId="746580910" sldId="2147471613"/>
            <ac:grpSpMk id="19" creationId="{05B1EC1A-3197-BC4C-8BF6-60DEB51504E7}"/>
          </ac:grpSpMkLst>
        </pc:grpChg>
        <pc:grpChg chg="del mod topLvl">
          <ac:chgData name="Natarajan, Srikumar" userId="b8604b6e-9eb5-428c-b81c-02209023fc65" providerId="ADAL" clId="{DEEA5574-A713-4B49-B985-A7AE33E56E1E}" dt="2023-08-24T16:10:49.497" v="272" actId="165"/>
          <ac:grpSpMkLst>
            <pc:docMk/>
            <pc:sldMk cId="746580910" sldId="2147471613"/>
            <ac:grpSpMk id="20" creationId="{3099BF96-CF01-AE4C-9BEB-C681A3165F38}"/>
          </ac:grpSpMkLst>
        </pc:grpChg>
        <pc:grpChg chg="del mod topLvl">
          <ac:chgData name="Natarajan, Srikumar" userId="b8604b6e-9eb5-428c-b81c-02209023fc65" providerId="ADAL" clId="{DEEA5574-A713-4B49-B985-A7AE33E56E1E}" dt="2023-08-24T16:10:52.975" v="273" actId="165"/>
          <ac:grpSpMkLst>
            <pc:docMk/>
            <pc:sldMk cId="746580910" sldId="2147471613"/>
            <ac:grpSpMk id="23" creationId="{2F5D4E3F-23D3-814E-A05C-0AC9B6AD6847}"/>
          </ac:grpSpMkLst>
        </pc:grpChg>
        <pc:grpChg chg="del mod topLvl">
          <ac:chgData name="Natarajan, Srikumar" userId="b8604b6e-9eb5-428c-b81c-02209023fc65" providerId="ADAL" clId="{DEEA5574-A713-4B49-B985-A7AE33E56E1E}" dt="2023-08-24T16:10:56.645" v="274" actId="165"/>
          <ac:grpSpMkLst>
            <pc:docMk/>
            <pc:sldMk cId="746580910" sldId="2147471613"/>
            <ac:grpSpMk id="24" creationId="{CA2B02E4-CDE9-DF4A-8788-590ED1C24E51}"/>
          </ac:grpSpMkLst>
        </pc:grpChg>
        <pc:grpChg chg="del mod topLvl">
          <ac:chgData name="Natarajan, Srikumar" userId="b8604b6e-9eb5-428c-b81c-02209023fc65" providerId="ADAL" clId="{DEEA5574-A713-4B49-B985-A7AE33E56E1E}" dt="2023-08-24T16:10:56.645" v="274" actId="165"/>
          <ac:grpSpMkLst>
            <pc:docMk/>
            <pc:sldMk cId="746580910" sldId="2147471613"/>
            <ac:grpSpMk id="25" creationId="{111E4EB0-64A1-F940-BBC0-EC3B4EAB4EB2}"/>
          </ac:grpSpMkLst>
        </pc:grpChg>
        <pc:grpChg chg="del mod topLvl">
          <ac:chgData name="Natarajan, Srikumar" userId="b8604b6e-9eb5-428c-b81c-02209023fc65" providerId="ADAL" clId="{DEEA5574-A713-4B49-B985-A7AE33E56E1E}" dt="2023-08-24T16:10:52.975" v="273" actId="165"/>
          <ac:grpSpMkLst>
            <pc:docMk/>
            <pc:sldMk cId="746580910" sldId="2147471613"/>
            <ac:grpSpMk id="32" creationId="{4D3FDE86-1AB0-1843-B9BB-48FCF45F2799}"/>
          </ac:grpSpMkLst>
        </pc:grpChg>
        <pc:grpChg chg="del mod topLvl">
          <ac:chgData name="Natarajan, Srikumar" userId="b8604b6e-9eb5-428c-b81c-02209023fc65" providerId="ADAL" clId="{DEEA5574-A713-4B49-B985-A7AE33E56E1E}" dt="2023-08-24T16:10:49.497" v="272" actId="165"/>
          <ac:grpSpMkLst>
            <pc:docMk/>
            <pc:sldMk cId="746580910" sldId="2147471613"/>
            <ac:grpSpMk id="33" creationId="{853C6E0C-5ADE-8345-B175-9801D8EEB965}"/>
          </ac:grpSpMkLst>
        </pc:grpChg>
        <pc:grpChg chg="del mod topLvl">
          <ac:chgData name="Natarajan, Srikumar" userId="b8604b6e-9eb5-428c-b81c-02209023fc65" providerId="ADAL" clId="{DEEA5574-A713-4B49-B985-A7AE33E56E1E}" dt="2023-08-24T16:10:45.207" v="271" actId="165"/>
          <ac:grpSpMkLst>
            <pc:docMk/>
            <pc:sldMk cId="746580910" sldId="2147471613"/>
            <ac:grpSpMk id="34" creationId="{A20A7676-E335-5A42-8451-D0289C4398FF}"/>
          </ac:grpSpMkLst>
        </pc:grpChg>
        <pc:grpChg chg="del mod topLvl">
          <ac:chgData name="Natarajan, Srikumar" userId="b8604b6e-9eb5-428c-b81c-02209023fc65" providerId="ADAL" clId="{DEEA5574-A713-4B49-B985-A7AE33E56E1E}" dt="2023-08-24T16:10:15.071" v="270" actId="165"/>
          <ac:grpSpMkLst>
            <pc:docMk/>
            <pc:sldMk cId="746580910" sldId="2147471613"/>
            <ac:grpSpMk id="35" creationId="{5C1476DD-55E7-8845-B22F-9DCA8E564C35}"/>
          </ac:grpSpMkLst>
        </pc:grpChg>
        <pc:grpChg chg="del">
          <ac:chgData name="Natarajan, Srikumar" userId="b8604b6e-9eb5-428c-b81c-02209023fc65" providerId="ADAL" clId="{DEEA5574-A713-4B49-B985-A7AE33E56E1E}" dt="2023-08-24T16:10:10.941" v="269" actId="165"/>
          <ac:grpSpMkLst>
            <pc:docMk/>
            <pc:sldMk cId="746580910" sldId="2147471613"/>
            <ac:grpSpMk id="37" creationId="{2C204780-B039-BA41-972B-62203A49F473}"/>
          </ac:grpSpMkLst>
        </pc:grpChg>
        <pc:grpChg chg="add mod">
          <ac:chgData name="Natarajan, Srikumar" userId="b8604b6e-9eb5-428c-b81c-02209023fc65" providerId="ADAL" clId="{DEEA5574-A713-4B49-B985-A7AE33E56E1E}" dt="2023-08-24T16:38:34.921" v="712" actId="1037"/>
          <ac:grpSpMkLst>
            <pc:docMk/>
            <pc:sldMk cId="746580910" sldId="2147471613"/>
            <ac:grpSpMk id="38" creationId="{09385EBF-EB8D-E78C-5EA6-3F45D9ECF2D0}"/>
          </ac:grpSpMkLst>
        </pc:grpChg>
        <pc:grpChg chg="add del mod">
          <ac:chgData name="Natarajan, Srikumar" userId="b8604b6e-9eb5-428c-b81c-02209023fc65" providerId="ADAL" clId="{DEEA5574-A713-4B49-B985-A7AE33E56E1E}" dt="2023-08-24T16:15:01.573" v="311" actId="165"/>
          <ac:grpSpMkLst>
            <pc:docMk/>
            <pc:sldMk cId="746580910" sldId="2147471613"/>
            <ac:grpSpMk id="39" creationId="{32F7E5E1-9DFA-6CCF-1C0F-93C6ED021CD0}"/>
          </ac:grpSpMkLst>
        </pc:grpChg>
        <pc:grpChg chg="del mod topLvl">
          <ac:chgData name="Natarajan, Srikumar" userId="b8604b6e-9eb5-428c-b81c-02209023fc65" providerId="ADAL" clId="{DEEA5574-A713-4B49-B985-A7AE33E56E1E}" dt="2023-08-24T16:19:38.380" v="366" actId="165"/>
          <ac:grpSpMkLst>
            <pc:docMk/>
            <pc:sldMk cId="746580910" sldId="2147471613"/>
            <ac:grpSpMk id="47" creationId="{516DE5A4-4402-91BC-2DC1-FF6EE09D79E7}"/>
          </ac:grpSpMkLst>
        </pc:grpChg>
        <pc:grpChg chg="add del mod">
          <ac:chgData name="Natarajan, Srikumar" userId="b8604b6e-9eb5-428c-b81c-02209023fc65" providerId="ADAL" clId="{DEEA5574-A713-4B49-B985-A7AE33E56E1E}" dt="2023-08-24T16:19:34.428" v="365" actId="165"/>
          <ac:grpSpMkLst>
            <pc:docMk/>
            <pc:sldMk cId="746580910" sldId="2147471613"/>
            <ac:grpSpMk id="52" creationId="{472A2FA8-AB49-8252-8FEA-B18A275E86A3}"/>
          </ac:grpSpMkLst>
        </pc:grpChg>
        <pc:grpChg chg="add del mod">
          <ac:chgData name="Natarajan, Srikumar" userId="b8604b6e-9eb5-428c-b81c-02209023fc65" providerId="ADAL" clId="{DEEA5574-A713-4B49-B985-A7AE33E56E1E}" dt="2023-08-24T16:17:06.645" v="316" actId="165"/>
          <ac:grpSpMkLst>
            <pc:docMk/>
            <pc:sldMk cId="746580910" sldId="2147471613"/>
            <ac:grpSpMk id="53" creationId="{6A2BF4D2-998F-4677-BA35-94D0202EEA9D}"/>
          </ac:grpSpMkLst>
        </pc:grpChg>
        <pc:grpChg chg="del mod topLvl">
          <ac:chgData name="Natarajan, Srikumar" userId="b8604b6e-9eb5-428c-b81c-02209023fc65" providerId="ADAL" clId="{DEEA5574-A713-4B49-B985-A7AE33E56E1E}" dt="2023-08-24T16:18:02.234" v="318" actId="165"/>
          <ac:grpSpMkLst>
            <pc:docMk/>
            <pc:sldMk cId="746580910" sldId="2147471613"/>
            <ac:grpSpMk id="55" creationId="{1D04165E-0276-73DB-8049-A01293EF976C}"/>
          </ac:grpSpMkLst>
        </pc:grpChg>
        <pc:grpChg chg="add mod">
          <ac:chgData name="Natarajan, Srikumar" userId="b8604b6e-9eb5-428c-b81c-02209023fc65" providerId="ADAL" clId="{DEEA5574-A713-4B49-B985-A7AE33E56E1E}" dt="2023-08-24T16:38:34.921" v="712" actId="1037"/>
          <ac:grpSpMkLst>
            <pc:docMk/>
            <pc:sldMk cId="746580910" sldId="2147471613"/>
            <ac:grpSpMk id="61" creationId="{020724F4-C447-FE0C-37EE-3E97CEC8D1EF}"/>
          </ac:grpSpMkLst>
        </pc:grpChg>
        <pc:grpChg chg="add mod">
          <ac:chgData name="Natarajan, Srikumar" userId="b8604b6e-9eb5-428c-b81c-02209023fc65" providerId="ADAL" clId="{DEEA5574-A713-4B49-B985-A7AE33E56E1E}" dt="2023-08-24T16:38:34.921" v="712" actId="1037"/>
          <ac:grpSpMkLst>
            <pc:docMk/>
            <pc:sldMk cId="746580910" sldId="2147471613"/>
            <ac:grpSpMk id="62" creationId="{45EB79DC-1DF7-2AD4-C75D-6DA633164400}"/>
          </ac:grpSpMkLst>
        </pc:grpChg>
        <pc:grpChg chg="add mod">
          <ac:chgData name="Natarajan, Srikumar" userId="b8604b6e-9eb5-428c-b81c-02209023fc65" providerId="ADAL" clId="{DEEA5574-A713-4B49-B985-A7AE33E56E1E}" dt="2023-08-24T16:38:55.428" v="727" actId="1037"/>
          <ac:grpSpMkLst>
            <pc:docMk/>
            <pc:sldMk cId="746580910" sldId="2147471613"/>
            <ac:grpSpMk id="64" creationId="{E42403C5-D8EF-0BA7-4CCD-2C62BE73F10C}"/>
          </ac:grpSpMkLst>
        </pc:grpChg>
        <pc:grpChg chg="mod">
          <ac:chgData name="Natarajan, Srikumar" userId="b8604b6e-9eb5-428c-b81c-02209023fc65" providerId="ADAL" clId="{DEEA5574-A713-4B49-B985-A7AE33E56E1E}" dt="2023-08-24T16:30:49.440" v="418"/>
          <ac:grpSpMkLst>
            <pc:docMk/>
            <pc:sldMk cId="746580910" sldId="2147471613"/>
            <ac:grpSpMk id="67" creationId="{7C6F9FB1-6FC7-75EF-4437-5B17EAEFA035}"/>
          </ac:grpSpMkLst>
        </pc:grpChg>
        <pc:grpChg chg="add mod">
          <ac:chgData name="Natarajan, Srikumar" userId="b8604b6e-9eb5-428c-b81c-02209023fc65" providerId="ADAL" clId="{DEEA5574-A713-4B49-B985-A7AE33E56E1E}" dt="2023-08-24T16:38:55.428" v="727" actId="1037"/>
          <ac:grpSpMkLst>
            <pc:docMk/>
            <pc:sldMk cId="746580910" sldId="2147471613"/>
            <ac:grpSpMk id="72" creationId="{C2689C4A-8AC0-50D4-5DEB-EED3820A4C85}"/>
          </ac:grpSpMkLst>
        </pc:grpChg>
        <pc:grpChg chg="add mod">
          <ac:chgData name="Natarajan, Srikumar" userId="b8604b6e-9eb5-428c-b81c-02209023fc65" providerId="ADAL" clId="{DEEA5574-A713-4B49-B985-A7AE33E56E1E}" dt="2023-08-24T16:38:55.428" v="727" actId="1037"/>
          <ac:grpSpMkLst>
            <pc:docMk/>
            <pc:sldMk cId="746580910" sldId="2147471613"/>
            <ac:grpSpMk id="78" creationId="{25CC7FAE-0805-B885-E001-955E840D69BF}"/>
          </ac:grpSpMkLst>
        </pc:grpChg>
        <pc:grpChg chg="add mod">
          <ac:chgData name="Natarajan, Srikumar" userId="b8604b6e-9eb5-428c-b81c-02209023fc65" providerId="ADAL" clId="{DEEA5574-A713-4B49-B985-A7AE33E56E1E}" dt="2023-08-24T16:39:07.059" v="741" actId="1037"/>
          <ac:grpSpMkLst>
            <pc:docMk/>
            <pc:sldMk cId="746580910" sldId="2147471613"/>
            <ac:grpSpMk id="85" creationId="{BCC3A4AF-BFC9-FD4A-7AE9-4FE6EC0E7AE4}"/>
          </ac:grpSpMkLst>
        </pc:grpChg>
        <pc:grpChg chg="mod">
          <ac:chgData name="Natarajan, Srikumar" userId="b8604b6e-9eb5-428c-b81c-02209023fc65" providerId="ADAL" clId="{DEEA5574-A713-4B49-B985-A7AE33E56E1E}" dt="2023-08-24T16:31:16.732" v="420"/>
          <ac:grpSpMkLst>
            <pc:docMk/>
            <pc:sldMk cId="746580910" sldId="2147471613"/>
            <ac:grpSpMk id="88" creationId="{153CB8E9-2583-3146-50DE-5DACF30E9064}"/>
          </ac:grpSpMkLst>
        </pc:grpChg>
        <pc:grpChg chg="add mod">
          <ac:chgData name="Natarajan, Srikumar" userId="b8604b6e-9eb5-428c-b81c-02209023fc65" providerId="ADAL" clId="{DEEA5574-A713-4B49-B985-A7AE33E56E1E}" dt="2023-08-24T16:39:07.059" v="741" actId="1037"/>
          <ac:grpSpMkLst>
            <pc:docMk/>
            <pc:sldMk cId="746580910" sldId="2147471613"/>
            <ac:grpSpMk id="93" creationId="{6C0F08C3-FB5D-5E85-9FDB-285C7C1B8C31}"/>
          </ac:grpSpMkLst>
        </pc:grpChg>
        <pc:grpChg chg="add mod">
          <ac:chgData name="Natarajan, Srikumar" userId="b8604b6e-9eb5-428c-b81c-02209023fc65" providerId="ADAL" clId="{DEEA5574-A713-4B49-B985-A7AE33E56E1E}" dt="2023-08-24T16:39:07.059" v="741" actId="1037"/>
          <ac:grpSpMkLst>
            <pc:docMk/>
            <pc:sldMk cId="746580910" sldId="2147471613"/>
            <ac:grpSpMk id="99" creationId="{CDA4E2A6-F48C-A3CC-B153-97900C9025A7}"/>
          </ac:grpSpMkLst>
        </pc:grpChg>
        <pc:grpChg chg="add mod">
          <ac:chgData name="Natarajan, Srikumar" userId="b8604b6e-9eb5-428c-b81c-02209023fc65" providerId="ADAL" clId="{DEEA5574-A713-4B49-B985-A7AE33E56E1E}" dt="2023-08-24T16:39:22.827" v="777" actId="1038"/>
          <ac:grpSpMkLst>
            <pc:docMk/>
            <pc:sldMk cId="746580910" sldId="2147471613"/>
            <ac:grpSpMk id="113" creationId="{E06C47FD-34B6-0642-59D6-768BAC510647}"/>
          </ac:grpSpMkLst>
        </pc:grpChg>
        <pc:grpChg chg="del mod">
          <ac:chgData name="Natarajan, Srikumar" userId="b8604b6e-9eb5-428c-b81c-02209023fc65" providerId="ADAL" clId="{DEEA5574-A713-4B49-B985-A7AE33E56E1E}" dt="2023-08-24T16:36:51.047" v="607" actId="478"/>
          <ac:grpSpMkLst>
            <pc:docMk/>
            <pc:sldMk cId="746580910" sldId="2147471613"/>
            <ac:grpSpMk id="116" creationId="{5B0F5E50-2AE0-A7D1-08C2-FF053DDEF5FB}"/>
          </ac:grpSpMkLst>
        </pc:grpChg>
        <pc:cxnChg chg="add mod">
          <ac:chgData name="Natarajan, Srikumar" userId="b8604b6e-9eb5-428c-b81c-02209023fc65" providerId="ADAL" clId="{DEEA5574-A713-4B49-B985-A7AE33E56E1E}" dt="2023-08-24T16:46:28.146" v="798" actId="14100"/>
          <ac:cxnSpMkLst>
            <pc:docMk/>
            <pc:sldMk cId="746580910" sldId="2147471613"/>
            <ac:cxnSpMk id="123" creationId="{F1E0EC84-8705-B20A-25AC-081F15D128CB}"/>
          </ac:cxnSpMkLst>
        </pc:cxnChg>
        <pc:cxnChg chg="add">
          <ac:chgData name="Natarajan, Srikumar" userId="b8604b6e-9eb5-428c-b81c-02209023fc65" providerId="ADAL" clId="{DEEA5574-A713-4B49-B985-A7AE33E56E1E}" dt="2023-08-24T16:46:45.042" v="799" actId="11529"/>
          <ac:cxnSpMkLst>
            <pc:docMk/>
            <pc:sldMk cId="746580910" sldId="2147471613"/>
            <ac:cxnSpMk id="126" creationId="{2363D2B0-3EA0-378C-4EA1-83B7B3D32437}"/>
          </ac:cxnSpMkLst>
        </pc:cxnChg>
        <pc:cxnChg chg="add">
          <ac:chgData name="Natarajan, Srikumar" userId="b8604b6e-9eb5-428c-b81c-02209023fc65" providerId="ADAL" clId="{DEEA5574-A713-4B49-B985-A7AE33E56E1E}" dt="2023-08-24T16:46:52.744" v="800" actId="11529"/>
          <ac:cxnSpMkLst>
            <pc:docMk/>
            <pc:sldMk cId="746580910" sldId="2147471613"/>
            <ac:cxnSpMk id="128" creationId="{2C57BE15-6AE0-4F06-2DA8-225B21B716B7}"/>
          </ac:cxnSpMkLst>
        </pc:cxnChg>
        <pc:cxnChg chg="add">
          <ac:chgData name="Natarajan, Srikumar" userId="b8604b6e-9eb5-428c-b81c-02209023fc65" providerId="ADAL" clId="{DEEA5574-A713-4B49-B985-A7AE33E56E1E}" dt="2023-08-24T16:47:02.862" v="801" actId="11529"/>
          <ac:cxnSpMkLst>
            <pc:docMk/>
            <pc:sldMk cId="746580910" sldId="2147471613"/>
            <ac:cxnSpMk id="130" creationId="{7CF8AF9C-0362-CA78-B997-232CFB8EE091}"/>
          </ac:cxnSpMkLst>
        </pc:cxnChg>
        <pc:cxnChg chg="add">
          <ac:chgData name="Natarajan, Srikumar" userId="b8604b6e-9eb5-428c-b81c-02209023fc65" providerId="ADAL" clId="{DEEA5574-A713-4B49-B985-A7AE33E56E1E}" dt="2023-08-24T16:47:11.862" v="802" actId="11529"/>
          <ac:cxnSpMkLst>
            <pc:docMk/>
            <pc:sldMk cId="746580910" sldId="2147471613"/>
            <ac:cxnSpMk id="132" creationId="{0A891E88-0F14-C3C2-E9DD-8BDCF1BBE3BC}"/>
          </ac:cxnSpMkLst>
        </pc:cxnChg>
        <pc:cxnChg chg="add">
          <ac:chgData name="Natarajan, Srikumar" userId="b8604b6e-9eb5-428c-b81c-02209023fc65" providerId="ADAL" clId="{DEEA5574-A713-4B49-B985-A7AE33E56E1E}" dt="2023-08-24T16:47:20.181" v="803" actId="11529"/>
          <ac:cxnSpMkLst>
            <pc:docMk/>
            <pc:sldMk cId="746580910" sldId="2147471613"/>
            <ac:cxnSpMk id="134" creationId="{C6BFF564-FB61-C6F4-158A-B384CD5386F2}"/>
          </ac:cxnSpMkLst>
        </pc:cxnChg>
      </pc:sldChg>
      <pc:sldChg chg="addSp delSp modSp add mod ord">
        <pc:chgData name="Natarajan, Srikumar" userId="b8604b6e-9eb5-428c-b81c-02209023fc65" providerId="ADAL" clId="{DEEA5574-A713-4B49-B985-A7AE33E56E1E}" dt="2023-08-24T20:38:08.570" v="1359" actId="20578"/>
        <pc:sldMkLst>
          <pc:docMk/>
          <pc:sldMk cId="746902473" sldId="2147471614"/>
        </pc:sldMkLst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2" creationId="{56F1942D-EFE8-C34F-BA5E-3FCA6BE8C0AC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4" creationId="{17C7F0B1-6171-A39B-E42F-19E0D513BEF4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5" creationId="{650E5CD8-4BCF-6B5B-A019-10471A2C2497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7" creationId="{3D0D9FF3-1CBD-2C40-B019-66CB05A311C5}"/>
          </ac:spMkLst>
        </pc:spChg>
        <pc:spChg chg="mod">
          <ac:chgData name="Natarajan, Srikumar" userId="b8604b6e-9eb5-428c-b81c-02209023fc65" providerId="ADAL" clId="{DEEA5574-A713-4B49-B985-A7AE33E56E1E}" dt="2023-08-24T20:34:25.463" v="1348" actId="1076"/>
          <ac:spMkLst>
            <pc:docMk/>
            <pc:sldMk cId="746902473" sldId="2147471614"/>
            <ac:spMk id="11" creationId="{B0A38D8D-7FF4-1247-8BFE-6D70BF5837B8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15" creationId="{A535DA42-8A97-80A1-CF50-A58AD67D4F0B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16" creationId="{15D180DF-7AB2-6C81-4CA4-DE16F8ED8A9B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17" creationId="{5DAF0ED3-DBC6-4D09-4234-B7F45283BEC5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18" creationId="{BD939389-31CF-6F89-796A-D6254D5B9725}"/>
          </ac:spMkLst>
        </pc:spChg>
        <pc:spChg chg="mod">
          <ac:chgData name="Natarajan, Srikumar" userId="b8604b6e-9eb5-428c-b81c-02209023fc65" providerId="ADAL" clId="{DEEA5574-A713-4B49-B985-A7AE33E56E1E}" dt="2023-08-24T20:34:25.463" v="1348" actId="1076"/>
          <ac:spMkLst>
            <pc:docMk/>
            <pc:sldMk cId="746902473" sldId="2147471614"/>
            <ac:spMk id="21" creationId="{32675C6F-F17B-3543-8DB8-4C8C04810F35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3" creationId="{CB215D09-D551-25E0-82C1-2F3A303F43A0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4" creationId="{56CA945E-025F-879C-7F39-5F4CCE62A813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5" creationId="{A6539DC1-AEC7-00BC-110C-D396FD531D54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6" creationId="{46912FBA-57C6-FAE3-B332-09E049FD6849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7" creationId="{528702A6-5509-43B9-344D-F2426201D9C5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29" creationId="{934C8483-28E3-F43B-288E-FBEDDC340220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30" creationId="{36B0DC9A-7A0C-C767-96BD-76B9DEEF34FE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31" creationId="{12517E92-DCB1-6462-FAEA-A7E5B7C8CF65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32" creationId="{807EB291-7F3F-3048-BF32-B8C01E1D3511}"/>
          </ac:spMkLst>
        </pc:spChg>
        <pc:spChg chg="mod">
          <ac:chgData name="Natarajan, Srikumar" userId="b8604b6e-9eb5-428c-b81c-02209023fc65" providerId="ADAL" clId="{DEEA5574-A713-4B49-B985-A7AE33E56E1E}" dt="2023-08-24T20:28:07.460" v="933"/>
          <ac:spMkLst>
            <pc:docMk/>
            <pc:sldMk cId="746902473" sldId="2147471614"/>
            <ac:spMk id="33" creationId="{06FC7649-7067-F668-4EA3-A8F586EEE1CD}"/>
          </ac:spMkLst>
        </pc:spChg>
        <pc:spChg chg="add 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34" creationId="{39575460-DFCE-20DC-0ABF-241C404E800A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36" creationId="{F9F31C3A-2291-9740-953C-3D3DB9806B8F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37" creationId="{15DC2B0F-763E-7A63-7EA8-277681A748D1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39" creationId="{00475A0D-269A-CEC4-0CD4-C84F8B73531B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41" creationId="{24C3DA52-2480-0B40-FC92-07436B612B9C}"/>
          </ac:spMkLst>
        </pc:spChg>
        <pc:spChg chg="mod">
          <ac:chgData name="Natarajan, Srikumar" userId="b8604b6e-9eb5-428c-b81c-02209023fc65" providerId="ADAL" clId="{DEEA5574-A713-4B49-B985-A7AE33E56E1E}" dt="2023-08-24T20:30:35.579" v="1032" actId="20577"/>
          <ac:spMkLst>
            <pc:docMk/>
            <pc:sldMk cId="746902473" sldId="2147471614"/>
            <ac:spMk id="42" creationId="{DFC8454B-AFC4-FC57-DB64-3F487D3ACA8E}"/>
          </ac:spMkLst>
        </pc:spChg>
        <pc:spChg chg="mod">
          <ac:chgData name="Natarajan, Srikumar" userId="b8604b6e-9eb5-428c-b81c-02209023fc65" providerId="ADAL" clId="{DEEA5574-A713-4B49-B985-A7AE33E56E1E}" dt="2023-08-24T20:30:25.299" v="1027" actId="20577"/>
          <ac:spMkLst>
            <pc:docMk/>
            <pc:sldMk cId="746902473" sldId="2147471614"/>
            <ac:spMk id="43" creationId="{85F053CB-F411-33A6-B34E-CF3F07A379E0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44" creationId="{D1E2D537-3702-7E85-1917-E031E2EEF182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47" creationId="{AAA3B348-C397-EC69-7BC0-744DC3E0232A}"/>
          </ac:spMkLst>
        </pc:spChg>
        <pc:spChg chg="mod">
          <ac:chgData name="Natarajan, Srikumar" userId="b8604b6e-9eb5-428c-b81c-02209023fc65" providerId="ADAL" clId="{DEEA5574-A713-4B49-B985-A7AE33E56E1E}" dt="2023-08-24T20:31:08.564" v="1052" actId="20577"/>
          <ac:spMkLst>
            <pc:docMk/>
            <pc:sldMk cId="746902473" sldId="2147471614"/>
            <ac:spMk id="51" creationId="{F5DD9C56-52A5-828E-3DE6-562582610D06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52" creationId="{95D31A12-9A19-33AA-E0ED-D3B89E198027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53" creationId="{EAE22CDB-B008-9D4B-CC94-9FB5088BE6B5}"/>
          </ac:spMkLst>
        </pc:spChg>
        <pc:spChg chg="mod">
          <ac:chgData name="Natarajan, Srikumar" userId="b8604b6e-9eb5-428c-b81c-02209023fc65" providerId="ADAL" clId="{DEEA5574-A713-4B49-B985-A7AE33E56E1E}" dt="2023-08-24T20:31:20.109" v="1057" actId="20577"/>
          <ac:spMkLst>
            <pc:docMk/>
            <pc:sldMk cId="746902473" sldId="2147471614"/>
            <ac:spMk id="55" creationId="{C10B46F9-4AAF-3D31-7B76-F8BB5C08CC7D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63" creationId="{560DCB90-4BF6-8FD6-C5F1-23FA8918F75B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84" creationId="{D987EACF-7947-CD49-9ACF-2DF2D63D6ED1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102" creationId="{4F915FF0-08AD-FF7B-1BA2-C5230B6D377E}"/>
          </ac:spMkLst>
        </pc:spChg>
        <pc:spChg chg="mod">
          <ac:chgData name="Natarajan, Srikumar" userId="b8604b6e-9eb5-428c-b81c-02209023fc65" providerId="ADAL" clId="{DEEA5574-A713-4B49-B985-A7AE33E56E1E}" dt="2023-08-24T20:30:45.076" v="1038" actId="20577"/>
          <ac:spMkLst>
            <pc:docMk/>
            <pc:sldMk cId="746902473" sldId="2147471614"/>
            <ac:spMk id="103" creationId="{7A49DE1F-A2D4-CE19-8040-390E10EEF1AD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104" creationId="{8C78FB6D-85F7-C91A-A036-91A022821EB0}"/>
          </ac:spMkLst>
        </pc:spChg>
        <pc:spChg chg="mod">
          <ac:chgData name="Natarajan, Srikumar" userId="b8604b6e-9eb5-428c-b81c-02209023fc65" providerId="ADAL" clId="{DEEA5574-A713-4B49-B985-A7AE33E56E1E}" dt="2023-08-24T20:30:55.877" v="1044" actId="20577"/>
          <ac:spMkLst>
            <pc:docMk/>
            <pc:sldMk cId="746902473" sldId="2147471614"/>
            <ac:spMk id="105" creationId="{17843C88-34D4-419E-C57E-29CA863802C6}"/>
          </ac:spMkLst>
        </pc:spChg>
        <pc:spChg chg="mod">
          <ac:chgData name="Natarajan, Srikumar" userId="b8604b6e-9eb5-428c-b81c-02209023fc65" providerId="ADAL" clId="{DEEA5574-A713-4B49-B985-A7AE33E56E1E}" dt="2023-08-24T20:28:24.743" v="937"/>
          <ac:spMkLst>
            <pc:docMk/>
            <pc:sldMk cId="746902473" sldId="2147471614"/>
            <ac:spMk id="106" creationId="{61C3ADF3-0EBE-7CDE-F83E-5047468D7101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111" creationId="{38E41A89-27D1-B097-AA52-8B7A714E8A46}"/>
          </ac:spMkLst>
        </pc:spChg>
        <pc:spChg chg="mod">
          <ac:chgData name="Natarajan, Srikumar" userId="b8604b6e-9eb5-428c-b81c-02209023fc65" providerId="ADAL" clId="{DEEA5574-A713-4B49-B985-A7AE33E56E1E}" dt="2023-08-24T20:32:57.506" v="1325"/>
          <ac:spMkLst>
            <pc:docMk/>
            <pc:sldMk cId="746902473" sldId="2147471614"/>
            <ac:spMk id="116" creationId="{A9C1A2A2-C6C5-292A-A9E0-1D9D25EBFEF2}"/>
          </ac:spMkLst>
        </pc:spChg>
        <pc:spChg chg="mod">
          <ac:chgData name="Natarajan, Srikumar" userId="b8604b6e-9eb5-428c-b81c-02209023fc65" providerId="ADAL" clId="{DEEA5574-A713-4B49-B985-A7AE33E56E1E}" dt="2023-08-24T20:27:34.277" v="931" actId="20577"/>
          <ac:spMkLst>
            <pc:docMk/>
            <pc:sldMk cId="746902473" sldId="2147471614"/>
            <ac:spMk id="118" creationId="{DCBDADBD-8AB5-8A18-17F2-4227B529849E}"/>
          </ac:spMkLst>
        </pc:spChg>
        <pc:spChg chg="mod">
          <ac:chgData name="Natarajan, Srikumar" userId="b8604b6e-9eb5-428c-b81c-02209023fc65" providerId="ADAL" clId="{DEEA5574-A713-4B49-B985-A7AE33E56E1E}" dt="2023-08-24T20:33:34.994" v="1336" actId="20577"/>
          <ac:spMkLst>
            <pc:docMk/>
            <pc:sldMk cId="746902473" sldId="2147471614"/>
            <ac:spMk id="120" creationId="{21A03EA4-1F91-5510-78EE-03526520481A}"/>
          </ac:spMkLst>
        </pc:spChg>
        <pc:spChg chg="mod">
          <ac:chgData name="Natarajan, Srikumar" userId="b8604b6e-9eb5-428c-b81c-02209023fc65" providerId="ADAL" clId="{DEEA5574-A713-4B49-B985-A7AE33E56E1E}" dt="2023-08-24T20:34:45.851" v="1349" actId="1076"/>
          <ac:spMkLst>
            <pc:docMk/>
            <pc:sldMk cId="746902473" sldId="2147471614"/>
            <ac:spMk id="121" creationId="{3823E064-9C8F-EA4C-8B87-5F3E6EB1754E}"/>
          </ac:spMkLst>
        </pc:spChg>
        <pc:spChg chg="mod">
          <ac:chgData name="Natarajan, Srikumar" userId="b8604b6e-9eb5-428c-b81c-02209023fc65" providerId="ADAL" clId="{DEEA5574-A713-4B49-B985-A7AE33E56E1E}" dt="2023-08-24T20:32:57.506" v="1325"/>
          <ac:spMkLst>
            <pc:docMk/>
            <pc:sldMk cId="746902473" sldId="2147471614"/>
            <ac:spMk id="122" creationId="{F7DEA86D-4931-380E-83FC-90FE1A038B64}"/>
          </ac:spMkLst>
        </pc:spChg>
        <pc:spChg chg="mod">
          <ac:chgData name="Natarajan, Srikumar" userId="b8604b6e-9eb5-428c-b81c-02209023fc65" providerId="ADAL" clId="{DEEA5574-A713-4B49-B985-A7AE33E56E1E}" dt="2023-08-24T20:32:57.506" v="1325"/>
          <ac:spMkLst>
            <pc:docMk/>
            <pc:sldMk cId="746902473" sldId="2147471614"/>
            <ac:spMk id="124" creationId="{8AFD2423-502E-E134-AAE6-2AE19AA80FD8}"/>
          </ac:spMkLst>
        </pc:spChg>
        <pc:spChg chg="mod">
          <ac:chgData name="Natarajan, Srikumar" userId="b8604b6e-9eb5-428c-b81c-02209023fc65" providerId="ADAL" clId="{DEEA5574-A713-4B49-B985-A7AE33E56E1E}" dt="2023-08-24T20:33:42.257" v="1346" actId="20577"/>
          <ac:spMkLst>
            <pc:docMk/>
            <pc:sldMk cId="746902473" sldId="2147471614"/>
            <ac:spMk id="125" creationId="{CFA9C961-B8A6-5DD0-F227-391584CE3C5E}"/>
          </ac:spMkLst>
        </pc:spChg>
        <pc:spChg chg="add del mod">
          <ac:chgData name="Natarajan, Srikumar" userId="b8604b6e-9eb5-428c-b81c-02209023fc65" providerId="ADAL" clId="{DEEA5574-A713-4B49-B985-A7AE33E56E1E}" dt="2023-08-24T20:35:23.496" v="1352" actId="478"/>
          <ac:spMkLst>
            <pc:docMk/>
            <pc:sldMk cId="746902473" sldId="2147471614"/>
            <ac:spMk id="135" creationId="{CD96B934-B422-CFA3-1DD6-E11B8B55094A}"/>
          </ac:spMkLst>
        </pc:spChg>
        <pc:spChg chg="add del mod">
          <ac:chgData name="Natarajan, Srikumar" userId="b8604b6e-9eb5-428c-b81c-02209023fc65" providerId="ADAL" clId="{DEEA5574-A713-4B49-B985-A7AE33E56E1E}" dt="2023-08-24T20:35:23.496" v="1352" actId="478"/>
          <ac:spMkLst>
            <pc:docMk/>
            <pc:sldMk cId="746902473" sldId="2147471614"/>
            <ac:spMk id="137" creationId="{4A9C5C27-B096-12BC-7DD8-BB3E293591C9}"/>
          </ac:spMkLst>
        </pc:spChg>
        <pc:spChg chg="add del mod">
          <ac:chgData name="Natarajan, Srikumar" userId="b8604b6e-9eb5-428c-b81c-02209023fc65" providerId="ADAL" clId="{DEEA5574-A713-4B49-B985-A7AE33E56E1E}" dt="2023-08-24T20:35:27.155" v="1353" actId="478"/>
          <ac:spMkLst>
            <pc:docMk/>
            <pc:sldMk cId="746902473" sldId="2147471614"/>
            <ac:spMk id="138" creationId="{1A4C6BED-732A-220D-E950-DFE77F6A94E8}"/>
          </ac:spMkLst>
        </pc:spChg>
        <pc:grpChg chg="add del mod">
          <ac:chgData name="Natarajan, Srikumar" userId="b8604b6e-9eb5-428c-b81c-02209023fc65" providerId="ADAL" clId="{DEEA5574-A713-4B49-B985-A7AE33E56E1E}" dt="2023-08-24T20:28:17.664" v="936"/>
          <ac:grpSpMkLst>
            <pc:docMk/>
            <pc:sldMk cId="746902473" sldId="2147471614"/>
            <ac:grpSpMk id="3" creationId="{20FAA728-0F48-6A09-4A7A-CC3C4E4C0416}"/>
          </ac:grpSpMkLst>
        </pc:grpChg>
        <pc:grpChg chg="mod">
          <ac:chgData name="Natarajan, Srikumar" userId="b8604b6e-9eb5-428c-b81c-02209023fc65" providerId="ADAL" clId="{DEEA5574-A713-4B49-B985-A7AE33E56E1E}" dt="2023-08-24T20:28:07.460" v="933"/>
          <ac:grpSpMkLst>
            <pc:docMk/>
            <pc:sldMk cId="746902473" sldId="2147471614"/>
            <ac:grpSpMk id="9" creationId="{99266F9D-D7FB-0019-A1E7-2B5544E15623}"/>
          </ac:grpSpMkLst>
        </pc:grpChg>
        <pc:grpChg chg="add del mod">
          <ac:chgData name="Natarajan, Srikumar" userId="b8604b6e-9eb5-428c-b81c-02209023fc65" providerId="ADAL" clId="{DEEA5574-A713-4B49-B985-A7AE33E56E1E}" dt="2023-08-24T20:28:17.664" v="936"/>
          <ac:grpSpMkLst>
            <pc:docMk/>
            <pc:sldMk cId="746902473" sldId="2147471614"/>
            <ac:grpSpMk id="20" creationId="{D43E555C-3FED-5CB2-FA32-30393341B800}"/>
          </ac:grpSpMkLst>
        </pc:grpChg>
        <pc:grpChg chg="add del mod">
          <ac:chgData name="Natarajan, Srikumar" userId="b8604b6e-9eb5-428c-b81c-02209023fc65" providerId="ADAL" clId="{DEEA5574-A713-4B49-B985-A7AE33E56E1E}" dt="2023-08-24T20:28:17.664" v="936"/>
          <ac:grpSpMkLst>
            <pc:docMk/>
            <pc:sldMk cId="746902473" sldId="2147471614"/>
            <ac:grpSpMk id="28" creationId="{A30B818F-E802-9640-E4EA-1699D711AFC6}"/>
          </ac:grpSpMkLst>
        </pc:grpChg>
        <pc:grpChg chg="add 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35" creationId="{522E2386-25E4-9BC2-7DB6-789749932734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38" creationId="{09385EBF-EB8D-E78C-5EA6-3F45D9ECF2D0}"/>
          </ac:grpSpMkLst>
        </pc:grpChg>
        <pc:grpChg chg="mod">
          <ac:chgData name="Natarajan, Srikumar" userId="b8604b6e-9eb5-428c-b81c-02209023fc65" providerId="ADAL" clId="{DEEA5574-A713-4B49-B985-A7AE33E56E1E}" dt="2023-08-24T20:28:24.743" v="937"/>
          <ac:grpSpMkLst>
            <pc:docMk/>
            <pc:sldMk cId="746902473" sldId="2147471614"/>
            <ac:grpSpMk id="40" creationId="{EC1D60C1-4897-09CF-C820-436B09D82DEB}"/>
          </ac:grpSpMkLst>
        </pc:grpChg>
        <pc:grpChg chg="add 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45" creationId="{CAFDD52C-F441-C8C6-5C83-E041476E450C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61" creationId="{020724F4-C447-FE0C-37EE-3E97CEC8D1EF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62" creationId="{45EB79DC-1DF7-2AD4-C75D-6DA633164400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64" creationId="{E42403C5-D8EF-0BA7-4CCD-2C62BE73F10C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72" creationId="{C2689C4A-8AC0-50D4-5DEB-EED3820A4C85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78" creationId="{25CC7FAE-0805-B885-E001-955E840D69BF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85" creationId="{BCC3A4AF-BFC9-FD4A-7AE9-4FE6EC0E7AE4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93" creationId="{6C0F08C3-FB5D-5E85-9FDB-285C7C1B8C31}"/>
          </ac:grpSpMkLst>
        </pc:grpChg>
        <pc:grpChg chg="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99" creationId="{CDA4E2A6-F48C-A3CC-B153-97900C9025A7}"/>
          </ac:grpSpMkLst>
        </pc:grpChg>
        <pc:grpChg chg="add 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101" creationId="{002F270E-8E5A-7F02-6877-344444BE7445}"/>
          </ac:grpSpMkLst>
        </pc:grpChg>
        <pc:grpChg chg="add mod">
          <ac:chgData name="Natarajan, Srikumar" userId="b8604b6e-9eb5-428c-b81c-02209023fc65" providerId="ADAL" clId="{DEEA5574-A713-4B49-B985-A7AE33E56E1E}" dt="2023-08-24T20:34:45.851" v="1349" actId="1076"/>
          <ac:grpSpMkLst>
            <pc:docMk/>
            <pc:sldMk cId="746902473" sldId="2147471614"/>
            <ac:grpSpMk id="112" creationId="{290016D2-8384-9B91-233C-A1003A52FD90}"/>
          </ac:grpSpMkLst>
        </pc:grpChg>
        <pc:grpChg chg="del">
          <ac:chgData name="Natarajan, Srikumar" userId="b8604b6e-9eb5-428c-b81c-02209023fc65" providerId="ADAL" clId="{DEEA5574-A713-4B49-B985-A7AE33E56E1E}" dt="2023-08-24T20:27:44.109" v="932" actId="478"/>
          <ac:grpSpMkLst>
            <pc:docMk/>
            <pc:sldMk cId="746902473" sldId="2147471614"/>
            <ac:grpSpMk id="113" creationId="{E06C47FD-34B6-0642-59D6-768BAC510647}"/>
          </ac:grpSpMkLst>
        </pc:grp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23" creationId="{F1E0EC84-8705-B20A-25AC-081F15D128CB}"/>
          </ac:cxnSpMkLst>
        </pc:cxn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26" creationId="{2363D2B0-3EA0-378C-4EA1-83B7B3D32437}"/>
          </ac:cxnSpMkLst>
        </pc:cxn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28" creationId="{2C57BE15-6AE0-4F06-2DA8-225B21B716B7}"/>
          </ac:cxnSpMkLst>
        </pc:cxn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30" creationId="{7CF8AF9C-0362-CA78-B997-232CFB8EE091}"/>
          </ac:cxnSpMkLst>
        </pc:cxn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32" creationId="{0A891E88-0F14-C3C2-E9DD-8BDCF1BBE3BC}"/>
          </ac:cxnSpMkLst>
        </pc:cxnChg>
        <pc:cxnChg chg="mod">
          <ac:chgData name="Natarajan, Srikumar" userId="b8604b6e-9eb5-428c-b81c-02209023fc65" providerId="ADAL" clId="{DEEA5574-A713-4B49-B985-A7AE33E56E1E}" dt="2023-08-24T20:34:45.851" v="1349" actId="1076"/>
          <ac:cxnSpMkLst>
            <pc:docMk/>
            <pc:sldMk cId="746902473" sldId="2147471614"/>
            <ac:cxnSpMk id="134" creationId="{C6BFF564-FB61-C6F4-158A-B384CD5386F2}"/>
          </ac:cxnSpMkLst>
        </pc:cxnChg>
      </pc:sldChg>
      <pc:sldChg chg="addSp delSp modSp add mod ord">
        <pc:chgData name="Natarajan, Srikumar" userId="b8604b6e-9eb5-428c-b81c-02209023fc65" providerId="ADAL" clId="{DEEA5574-A713-4B49-B985-A7AE33E56E1E}" dt="2023-08-29T15:35:22.967" v="1451" actId="20578"/>
        <pc:sldMkLst>
          <pc:docMk/>
          <pc:sldMk cId="3293665660" sldId="2147471615"/>
        </pc:sldMkLst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2" creationId="{56F1942D-EFE8-C34F-BA5E-3FCA6BE8C0A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" creationId="{75BA9BD5-C9CD-A147-AD72-D66F30ED7260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" creationId="{CBC33899-26E0-0C4E-B75A-DED0B38E002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" creationId="{A5C94BF1-56CD-8F45-8D4E-BF35CB1911F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3" creationId="{F88D96A5-1937-D24B-8713-9605D4F6F90D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4" creationId="{FBD8B34D-56F7-BC46-B3BD-3B7F2DD6DA88}"/>
          </ac:spMkLst>
        </pc:spChg>
        <pc:spChg chg="add mod">
          <ac:chgData name="Natarajan, Srikumar" userId="b8604b6e-9eb5-428c-b81c-02209023fc65" providerId="ADAL" clId="{DEEA5574-A713-4B49-B985-A7AE33E56E1E}" dt="2023-08-24T20:49:44.581" v="1440" actId="1076"/>
          <ac:spMkLst>
            <pc:docMk/>
            <pc:sldMk cId="3293665660" sldId="2147471615"/>
            <ac:spMk id="16" creationId="{10E8EBFD-D4EC-F748-8B16-940CD648783A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22" creationId="{D78A4415-4D9B-412D-DE96-8DD06A56A201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34" creationId="{39575460-DFCE-20DC-0ABF-241C404E800A}"/>
          </ac:spMkLst>
        </pc:spChg>
        <pc:spChg chg="mod topLvl">
          <ac:chgData name="Natarajan, Srikumar" userId="b8604b6e-9eb5-428c-b81c-02209023fc65" providerId="ADAL" clId="{DEEA5574-A713-4B49-B985-A7AE33E56E1E}" dt="2023-08-24T20:48:01.135" v="1436" actId="20577"/>
          <ac:spMkLst>
            <pc:docMk/>
            <pc:sldMk cId="3293665660" sldId="2147471615"/>
            <ac:spMk id="36" creationId="{F9F31C3A-2291-9740-953C-3D3DB9806B8F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37" creationId="{15DC2B0F-763E-7A63-7EA8-277681A748D1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39" creationId="{00475A0D-269A-CEC4-0CD4-C84F8B73531B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1" creationId="{24C3DA52-2480-0B40-FC92-07436B612B9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2" creationId="{DFC8454B-AFC4-FC57-DB64-3F487D3ACA8E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3" creationId="{85F053CB-F411-33A6-B34E-CF3F07A379E0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4" creationId="{D1E2D537-3702-7E85-1917-E031E2EEF182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6" creationId="{F3A6864B-C5E3-A4FF-07EA-3C28A6DE7D6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7" creationId="{AAA3B348-C397-EC69-7BC0-744DC3E0232A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8" creationId="{4D24905E-AC8D-E92D-DB10-099238F38B4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49" creationId="{D229C5D2-05D6-D062-9126-7CD557A4D243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0" creationId="{E1310693-1EC7-D292-1444-7E1004FA31A2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1" creationId="{F5DD9C56-52A5-828E-3DE6-562582610D0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2" creationId="{95D31A12-9A19-33AA-E0ED-D3B89E19802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3" creationId="{EAE22CDB-B008-9D4B-CC94-9FB5088BE6B5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4" creationId="{619F0C2F-4E57-CAC1-D73D-FE5864BDE5B9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5" creationId="{C10B46F9-4AAF-3D31-7B76-F8BB5C08CC7D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6" creationId="{F2255805-5B91-5359-87DF-CCD4D1F9944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7" creationId="{8C347542-4145-3B60-901C-1EEBA99250B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8" creationId="{81FD8D60-0462-9E9D-A1E2-10284ED1BFD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59" creationId="{A5D8E59C-F0F9-FDFF-F441-978D1A7DEA9A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0" creationId="{B69F3EFC-A0EC-F556-A507-44C143E6D5BB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3" creationId="{560DCB90-4BF6-8FD6-C5F1-23FA8918F75B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5" creationId="{1D4FF061-F73D-ABF3-FDC2-F3819E676F6E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6" creationId="{51CAF251-0B1B-E4EC-0D34-817B1E778B8C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8" creationId="{90DFBB00-4908-5C44-1320-9A6526EA31FF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69" creationId="{D6458055-D355-A16C-39F6-73DDF22C8C6F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0" creationId="{378B95AB-7F05-D7A6-932F-8E079F03600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1" creationId="{E7C939AB-1602-74B1-939E-7F3A7876512F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3" creationId="{F94A92FC-EC50-1F3E-5380-F08868B2BA3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4" creationId="{A35F852C-2658-85CB-7CB8-6547D4B34905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5" creationId="{1E4BF089-E5DE-2EA0-A0DA-B49C40451448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6" creationId="{AACF7A73-F3D3-C37E-7879-87A579885F1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7" creationId="{6435FD9E-CF89-9F5E-BEA3-8A5EC455FB7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79" creationId="{9F2233F1-F257-0A82-4AB8-90D4FA6196C0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0" creationId="{40782911-30D0-881C-4A64-58A19BA33FE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1" creationId="{11D1F1FB-5A73-8BAF-5663-8790921A084B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2" creationId="{106B73D0-0C47-F396-152B-FE1BB649E9B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3" creationId="{7A767F2C-FF9B-7DE7-D0D0-DED46B7FAFE5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4" creationId="{D987EACF-7947-CD49-9ACF-2DF2D63D6ED1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6" creationId="{47D13371-6BAC-E4FF-1DA5-F02BC6D0F8F3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7" creationId="{D4847136-5E50-C1A9-1A3C-A03BB76B45C8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89" creationId="{22BA2D92-C22D-2646-33E0-0445ABC0F6D9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0" creationId="{BF45E68C-B217-36BE-D189-3AEA90B8EAC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1" creationId="{68F6CD34-E0CA-38AA-4DD5-58ABADD5C2F0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2" creationId="{7875EDF1-CA9F-7875-7BCC-6CB6B01F6678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4" creationId="{573E1F22-26E5-9B9B-FB19-EACED111046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5" creationId="{C0B3F1CA-C35E-98EA-E6F7-CC01F3FA7EE3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6" creationId="{08CDAE30-56C4-93F9-C066-29EA9048592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7" creationId="{A023BFEF-A7F3-F51E-2487-9D13F6B27985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98" creationId="{922ED38D-9678-C477-383C-17719675BBF5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0" creationId="{FA66807D-9CE3-81FF-9518-967620466309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2" creationId="{4F915FF0-08AD-FF7B-1BA2-C5230B6D377E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3" creationId="{7A49DE1F-A2D4-CE19-8040-390E10EEF1AD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4" creationId="{8C78FB6D-85F7-C91A-A036-91A022821EB0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5" creationId="{17843C88-34D4-419E-C57E-29CA863802C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6" creationId="{61C3ADF3-0EBE-7CDE-F83E-5047468D7101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7" creationId="{6E9EA71E-73C1-7C3C-8E8D-C63F4C47AE4B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8" creationId="{69CFFEAB-D409-AE5E-C96B-F78475C43907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09" creationId="{23B7ED0B-B595-8B77-94E8-A06067E9B3B1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10" creationId="{22B720B8-464B-E0AC-57CD-B255B46030E3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11" creationId="{38E41A89-27D1-B097-AA52-8B7A714E8A46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16" creationId="{A9C1A2A2-C6C5-292A-A9E0-1D9D25EBFEF2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0" creationId="{21A03EA4-1F91-5510-78EE-03526520481A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1" creationId="{3823E064-9C8F-EA4C-8B87-5F3E6EB1754E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2" creationId="{F7DEA86D-4931-380E-83FC-90FE1A038B64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4" creationId="{8AFD2423-502E-E134-AAE6-2AE19AA80FD8}"/>
          </ac:spMkLst>
        </pc:spChg>
        <pc:spChg chg="mod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25" creationId="{CFA9C961-B8A6-5DD0-F227-391584CE3C5E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35" creationId="{CD96B934-B422-CFA3-1DD6-E11B8B55094A}"/>
          </ac:spMkLst>
        </pc:spChg>
        <pc:spChg chg="mod topLvl">
          <ac:chgData name="Natarajan, Srikumar" userId="b8604b6e-9eb5-428c-b81c-02209023fc65" providerId="ADAL" clId="{DEEA5574-A713-4B49-B985-A7AE33E56E1E}" dt="2023-08-24T20:44:35.472" v="1362" actId="165"/>
          <ac:spMkLst>
            <pc:docMk/>
            <pc:sldMk cId="3293665660" sldId="2147471615"/>
            <ac:spMk id="137" creationId="{4A9C5C27-B096-12BC-7DD8-BB3E293591C9}"/>
          </ac:spMkLst>
        </pc:spChg>
        <pc:grpChg chg="add del mod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3" creationId="{32A142BF-8EE0-1F73-4EE9-85E44FC51757}"/>
          </ac:grpSpMkLst>
        </pc:grpChg>
        <pc:grpChg chg="mod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19" creationId="{05B1EC1A-3197-BC4C-8BF6-60DEB51504E7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35" creationId="{522E2386-25E4-9BC2-7DB6-789749932734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38" creationId="{09385EBF-EB8D-E78C-5EA6-3F45D9ECF2D0}"/>
          </ac:grpSpMkLst>
        </pc:grpChg>
        <pc:grpChg chg="mod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40" creationId="{EC1D60C1-4897-09CF-C820-436B09D82DEB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45" creationId="{CAFDD52C-F441-C8C6-5C83-E041476E450C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61" creationId="{020724F4-C447-FE0C-37EE-3E97CEC8D1EF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62" creationId="{45EB79DC-1DF7-2AD4-C75D-6DA633164400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64" creationId="{E42403C5-D8EF-0BA7-4CCD-2C62BE73F10C}"/>
          </ac:grpSpMkLst>
        </pc:grpChg>
        <pc:grpChg chg="mod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67" creationId="{7C6F9FB1-6FC7-75EF-4437-5B17EAEFA035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72" creationId="{C2689C4A-8AC0-50D4-5DEB-EED3820A4C85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78" creationId="{25CC7FAE-0805-B885-E001-955E840D69BF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85" creationId="{BCC3A4AF-BFC9-FD4A-7AE9-4FE6EC0E7AE4}"/>
          </ac:grpSpMkLst>
        </pc:grpChg>
        <pc:grpChg chg="mod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88" creationId="{153CB8E9-2583-3146-50DE-5DACF30E9064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93" creationId="{6C0F08C3-FB5D-5E85-9FDB-285C7C1B8C31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99" creationId="{CDA4E2A6-F48C-A3CC-B153-97900C9025A7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101" creationId="{002F270E-8E5A-7F02-6877-344444BE7445}"/>
          </ac:grpSpMkLst>
        </pc:grpChg>
        <pc:grpChg chg="mod topLvl">
          <ac:chgData name="Natarajan, Srikumar" userId="b8604b6e-9eb5-428c-b81c-02209023fc65" providerId="ADAL" clId="{DEEA5574-A713-4B49-B985-A7AE33E56E1E}" dt="2023-08-24T20:44:35.472" v="1362" actId="165"/>
          <ac:grpSpMkLst>
            <pc:docMk/>
            <pc:sldMk cId="3293665660" sldId="2147471615"/>
            <ac:grpSpMk id="112" creationId="{290016D2-8384-9B91-233C-A1003A52FD90}"/>
          </ac:grpSpMkLst>
        </pc:grpChg>
        <pc:cxnChg chg="mod topLvl">
          <ac:chgData name="Natarajan, Srikumar" userId="b8604b6e-9eb5-428c-b81c-02209023fc65" providerId="ADAL" clId="{DEEA5574-A713-4B49-B985-A7AE33E56E1E}" dt="2023-08-24T20:50:14.182" v="1444" actId="14100"/>
          <ac:cxnSpMkLst>
            <pc:docMk/>
            <pc:sldMk cId="3293665660" sldId="2147471615"/>
            <ac:cxnSpMk id="123" creationId="{F1E0EC84-8705-B20A-25AC-081F15D128CB}"/>
          </ac:cxnSpMkLst>
        </pc:cxnChg>
        <pc:cxnChg chg="mod topLvl">
          <ac:chgData name="Natarajan, Srikumar" userId="b8604b6e-9eb5-428c-b81c-02209023fc65" providerId="ADAL" clId="{DEEA5574-A713-4B49-B985-A7AE33E56E1E}" dt="2023-08-24T20:49:38.567" v="1438" actId="14100"/>
          <ac:cxnSpMkLst>
            <pc:docMk/>
            <pc:sldMk cId="3293665660" sldId="2147471615"/>
            <ac:cxnSpMk id="126" creationId="{2363D2B0-3EA0-378C-4EA1-83B7B3D32437}"/>
          </ac:cxnSpMkLst>
        </pc:cxnChg>
        <pc:cxnChg chg="mod topLvl">
          <ac:chgData name="Natarajan, Srikumar" userId="b8604b6e-9eb5-428c-b81c-02209023fc65" providerId="ADAL" clId="{DEEA5574-A713-4B49-B985-A7AE33E56E1E}" dt="2023-08-24T20:49:58.988" v="1442" actId="14100"/>
          <ac:cxnSpMkLst>
            <pc:docMk/>
            <pc:sldMk cId="3293665660" sldId="2147471615"/>
            <ac:cxnSpMk id="128" creationId="{2C57BE15-6AE0-4F06-2DA8-225B21B716B7}"/>
          </ac:cxnSpMkLst>
        </pc:cxnChg>
        <pc:cxnChg chg="mod topLvl">
          <ac:chgData name="Natarajan, Srikumar" userId="b8604b6e-9eb5-428c-b81c-02209023fc65" providerId="ADAL" clId="{DEEA5574-A713-4B49-B985-A7AE33E56E1E}" dt="2023-08-24T20:50:08.312" v="1443" actId="14100"/>
          <ac:cxnSpMkLst>
            <pc:docMk/>
            <pc:sldMk cId="3293665660" sldId="2147471615"/>
            <ac:cxnSpMk id="130" creationId="{7CF8AF9C-0362-CA78-B997-232CFB8EE091}"/>
          </ac:cxnSpMkLst>
        </pc:cxnChg>
        <pc:cxnChg chg="mod topLvl">
          <ac:chgData name="Natarajan, Srikumar" userId="b8604b6e-9eb5-428c-b81c-02209023fc65" providerId="ADAL" clId="{DEEA5574-A713-4B49-B985-A7AE33E56E1E}" dt="2023-08-24T20:47:51.580" v="1434" actId="1035"/>
          <ac:cxnSpMkLst>
            <pc:docMk/>
            <pc:sldMk cId="3293665660" sldId="2147471615"/>
            <ac:cxnSpMk id="132" creationId="{0A891E88-0F14-C3C2-E9DD-8BDCF1BBE3BC}"/>
          </ac:cxnSpMkLst>
        </pc:cxnChg>
        <pc:cxnChg chg="mod topLvl">
          <ac:chgData name="Natarajan, Srikumar" userId="b8604b6e-9eb5-428c-b81c-02209023fc65" providerId="ADAL" clId="{DEEA5574-A713-4B49-B985-A7AE33E56E1E}" dt="2023-08-24T20:47:00.376" v="1426" actId="14100"/>
          <ac:cxnSpMkLst>
            <pc:docMk/>
            <pc:sldMk cId="3293665660" sldId="2147471615"/>
            <ac:cxnSpMk id="134" creationId="{C6BFF564-FB61-C6F4-158A-B384CD5386F2}"/>
          </ac:cxnSpMkLst>
        </pc:cxnChg>
      </pc:sldChg>
      <pc:sldChg chg="add ord">
        <pc:chgData name="Natarajan, Srikumar" userId="b8604b6e-9eb5-428c-b81c-02209023fc65" providerId="ADAL" clId="{DEEA5574-A713-4B49-B985-A7AE33E56E1E}" dt="2023-08-24T20:44:25.214" v="1361" actId="20578"/>
        <pc:sldMkLst>
          <pc:docMk/>
          <pc:sldMk cId="1682294604" sldId="2147471616"/>
        </pc:sldMkLst>
      </pc:sldChg>
      <pc:sldChg chg="delSp modSp add mod">
        <pc:chgData name="Natarajan, Srikumar" userId="b8604b6e-9eb5-428c-b81c-02209023fc65" providerId="ADAL" clId="{DEEA5574-A713-4B49-B985-A7AE33E56E1E}" dt="2023-08-29T18:21:04.736" v="1489" actId="20577"/>
        <pc:sldMkLst>
          <pc:docMk/>
          <pc:sldMk cId="784644312" sldId="2147471617"/>
        </pc:sldMkLst>
        <pc:spChg chg="mod">
          <ac:chgData name="Natarajan, Srikumar" userId="b8604b6e-9eb5-428c-b81c-02209023fc65" providerId="ADAL" clId="{DEEA5574-A713-4B49-B985-A7AE33E56E1E}" dt="2023-08-29T15:34:33.629" v="1447" actId="1076"/>
          <ac:spMkLst>
            <pc:docMk/>
            <pc:sldMk cId="784644312" sldId="2147471617"/>
            <ac:spMk id="36" creationId="{F9F31C3A-2291-9740-953C-3D3DB9806B8F}"/>
          </ac:spMkLst>
        </pc:spChg>
        <pc:spChg chg="mod">
          <ac:chgData name="Natarajan, Srikumar" userId="b8604b6e-9eb5-428c-b81c-02209023fc65" providerId="ADAL" clId="{DEEA5574-A713-4B49-B985-A7AE33E56E1E}" dt="2023-08-29T18:20:16.021" v="1457" actId="20577"/>
          <ac:spMkLst>
            <pc:docMk/>
            <pc:sldMk cId="784644312" sldId="2147471617"/>
            <ac:spMk id="42" creationId="{DFC8454B-AFC4-FC57-DB64-3F487D3ACA8E}"/>
          </ac:spMkLst>
        </pc:spChg>
        <pc:spChg chg="mod">
          <ac:chgData name="Natarajan, Srikumar" userId="b8604b6e-9eb5-428c-b81c-02209023fc65" providerId="ADAL" clId="{DEEA5574-A713-4B49-B985-A7AE33E56E1E}" dt="2023-08-29T18:20:09.227" v="1456" actId="20577"/>
          <ac:spMkLst>
            <pc:docMk/>
            <pc:sldMk cId="784644312" sldId="2147471617"/>
            <ac:spMk id="43" creationId="{85F053CB-F411-33A6-B34E-CF3F07A379E0}"/>
          </ac:spMkLst>
        </pc:spChg>
        <pc:spChg chg="mod">
          <ac:chgData name="Natarajan, Srikumar" userId="b8604b6e-9eb5-428c-b81c-02209023fc65" providerId="ADAL" clId="{DEEA5574-A713-4B49-B985-A7AE33E56E1E}" dt="2023-08-29T18:20:54.453" v="1479" actId="20577"/>
          <ac:spMkLst>
            <pc:docMk/>
            <pc:sldMk cId="784644312" sldId="2147471617"/>
            <ac:spMk id="51" creationId="{F5DD9C56-52A5-828E-3DE6-562582610D06}"/>
          </ac:spMkLst>
        </pc:spChg>
        <pc:spChg chg="mod">
          <ac:chgData name="Natarajan, Srikumar" userId="b8604b6e-9eb5-428c-b81c-02209023fc65" providerId="ADAL" clId="{DEEA5574-A713-4B49-B985-A7AE33E56E1E}" dt="2023-08-29T18:21:04.736" v="1489" actId="20577"/>
          <ac:spMkLst>
            <pc:docMk/>
            <pc:sldMk cId="784644312" sldId="2147471617"/>
            <ac:spMk id="55" creationId="{C10B46F9-4AAF-3D31-7B76-F8BB5C08CC7D}"/>
          </ac:spMkLst>
        </pc:spChg>
        <pc:spChg chg="mod">
          <ac:chgData name="Natarajan, Srikumar" userId="b8604b6e-9eb5-428c-b81c-02209023fc65" providerId="ADAL" clId="{DEEA5574-A713-4B49-B985-A7AE33E56E1E}" dt="2023-08-29T18:20:25.493" v="1463" actId="20577"/>
          <ac:spMkLst>
            <pc:docMk/>
            <pc:sldMk cId="784644312" sldId="2147471617"/>
            <ac:spMk id="103" creationId="{7A49DE1F-A2D4-CE19-8040-390E10EEF1AD}"/>
          </ac:spMkLst>
        </pc:spChg>
        <pc:spChg chg="mod">
          <ac:chgData name="Natarajan, Srikumar" userId="b8604b6e-9eb5-428c-b81c-02209023fc65" providerId="ADAL" clId="{DEEA5574-A713-4B49-B985-A7AE33E56E1E}" dt="2023-08-29T18:20:35.550" v="1469" actId="20577"/>
          <ac:spMkLst>
            <pc:docMk/>
            <pc:sldMk cId="784644312" sldId="2147471617"/>
            <ac:spMk id="105" creationId="{17843C88-34D4-419E-C57E-29CA863802C6}"/>
          </ac:spMkLst>
        </pc:spChg>
        <pc:grpChg chg="del mod">
          <ac:chgData name="Natarajan, Srikumar" userId="b8604b6e-9eb5-428c-b81c-02209023fc65" providerId="ADAL" clId="{DEEA5574-A713-4B49-B985-A7AE33E56E1E}" dt="2023-08-29T18:20:02.725" v="1455" actId="478"/>
          <ac:grpSpMkLst>
            <pc:docMk/>
            <pc:sldMk cId="784644312" sldId="2147471617"/>
            <ac:grpSpMk id="112" creationId="{290016D2-8384-9B91-233C-A1003A52FD90}"/>
          </ac:grpSpMkLst>
        </pc:grpChg>
        <pc:cxnChg chg="mod">
          <ac:chgData name="Natarajan, Srikumar" userId="b8604b6e-9eb5-428c-b81c-02209023fc65" providerId="ADAL" clId="{DEEA5574-A713-4B49-B985-A7AE33E56E1E}" dt="2023-08-29T15:34:15.593" v="1446" actId="14100"/>
          <ac:cxnSpMkLst>
            <pc:docMk/>
            <pc:sldMk cId="784644312" sldId="2147471617"/>
            <ac:cxnSpMk id="132" creationId="{0A891E88-0F14-C3C2-E9DD-8BDCF1BBE3BC}"/>
          </ac:cxnSpMkLst>
        </pc:cxnChg>
        <pc:cxnChg chg="mod">
          <ac:chgData name="Natarajan, Srikumar" userId="b8604b6e-9eb5-428c-b81c-02209023fc65" providerId="ADAL" clId="{DEEA5574-A713-4B49-B985-A7AE33E56E1E}" dt="2023-08-29T15:34:48.735" v="1450" actId="14100"/>
          <ac:cxnSpMkLst>
            <pc:docMk/>
            <pc:sldMk cId="784644312" sldId="2147471617"/>
            <ac:cxnSpMk id="134" creationId="{C6BFF564-FB61-C6F4-158A-B384CD5386F2}"/>
          </ac:cxnSpMkLst>
        </pc:cxnChg>
      </pc:sldChg>
      <pc:sldChg chg="add ord">
        <pc:chgData name="Natarajan, Srikumar" userId="b8604b6e-9eb5-428c-b81c-02209023fc65" providerId="ADAL" clId="{DEEA5574-A713-4B49-B985-A7AE33E56E1E}" dt="2023-08-29T18:19:57.254" v="1453" actId="20578"/>
        <pc:sldMkLst>
          <pc:docMk/>
          <pc:sldMk cId="1267592498" sldId="2147471618"/>
        </pc:sldMkLst>
      </pc:sldChg>
      <pc:sldMasterChg chg="delSldLayout">
        <pc:chgData name="Natarajan, Srikumar" userId="b8604b6e-9eb5-428c-b81c-02209023fc65" providerId="ADAL" clId="{DEEA5574-A713-4B49-B985-A7AE33E56E1E}" dt="2023-08-24T19:47:55.415" v="849" actId="2696"/>
        <pc:sldMasterMkLst>
          <pc:docMk/>
          <pc:sldMasterMk cId="1494803470" sldId="2147483681"/>
        </pc:sldMasterMkLst>
        <pc:sldLayoutChg chg="del">
          <pc:chgData name="Natarajan, Srikumar" userId="b8604b6e-9eb5-428c-b81c-02209023fc65" providerId="ADAL" clId="{DEEA5574-A713-4B49-B985-A7AE33E56E1E}" dt="2023-08-24T19:47:55.415" v="849" actId="2696"/>
          <pc:sldLayoutMkLst>
            <pc:docMk/>
            <pc:sldMasterMk cId="1494803470" sldId="2147483681"/>
            <pc:sldLayoutMk cId="2162970663" sldId="2147483736"/>
          </pc:sldLayoutMkLst>
        </pc:sldLayoutChg>
        <pc:sldLayoutChg chg="del">
          <pc:chgData name="Natarajan, Srikumar" userId="b8604b6e-9eb5-428c-b81c-02209023fc65" providerId="ADAL" clId="{DEEA5574-A713-4B49-B985-A7AE33E56E1E}" dt="2023-08-24T19:47:55.327" v="846" actId="2696"/>
          <pc:sldLayoutMkLst>
            <pc:docMk/>
            <pc:sldMasterMk cId="1494803470" sldId="2147483681"/>
            <pc:sldLayoutMk cId="2439593754" sldId="2147483737"/>
          </pc:sldLayoutMkLst>
        </pc:sldLayoutChg>
        <pc:sldLayoutChg chg="del">
          <pc:chgData name="Natarajan, Srikumar" userId="b8604b6e-9eb5-428c-b81c-02209023fc65" providerId="ADAL" clId="{DEEA5574-A713-4B49-B985-A7AE33E56E1E}" dt="2023-08-24T19:47:55.323" v="844" actId="2696"/>
          <pc:sldLayoutMkLst>
            <pc:docMk/>
            <pc:sldMasterMk cId="1494803470" sldId="2147483681"/>
            <pc:sldLayoutMk cId="3270546707" sldId="2147483777"/>
          </pc:sldLayoutMkLst>
        </pc:sldLayoutChg>
      </pc:sldMasterChg>
    </pc:docChg>
  </pc:docChgLst>
  <pc:docChgLst>
    <pc:chgData name="Natarajan, Srikumar" userId="S::srikumar@netapp.com::b8604b6e-9eb5-428c-b81c-02209023fc65" providerId="AD" clId="Web-{ACE87122-92BB-957E-E5F3-029E60A9F874}"/>
    <pc:docChg chg="modSld">
      <pc:chgData name="Natarajan, Srikumar" userId="S::srikumar@netapp.com::b8604b6e-9eb5-428c-b81c-02209023fc65" providerId="AD" clId="Web-{ACE87122-92BB-957E-E5F3-029E60A9F874}" dt="2023-01-04T14:00:11.321" v="61"/>
      <pc:docMkLst>
        <pc:docMk/>
      </pc:docMkLst>
      <pc:sldChg chg="modSp">
        <pc:chgData name="Natarajan, Srikumar" userId="S::srikumar@netapp.com::b8604b6e-9eb5-428c-b81c-02209023fc65" providerId="AD" clId="Web-{ACE87122-92BB-957E-E5F3-029E60A9F874}" dt="2023-01-04T14:00:11.321" v="61"/>
        <pc:sldMkLst>
          <pc:docMk/>
          <pc:sldMk cId="3358722516" sldId="2145705752"/>
        </pc:sldMkLst>
        <pc:graphicFrameChg chg="mod modGraphic">
          <ac:chgData name="Natarajan, Srikumar" userId="S::srikumar@netapp.com::b8604b6e-9eb5-428c-b81c-02209023fc65" providerId="AD" clId="Web-{ACE87122-92BB-957E-E5F3-029E60A9F874}" dt="2023-01-04T14:00:11.321" v="61"/>
          <ac:graphicFrameMkLst>
            <pc:docMk/>
            <pc:sldMk cId="3358722516" sldId="2145705752"/>
            <ac:graphicFrameMk id="3" creationId="{A732037F-97AC-9743-806B-C36403385174}"/>
          </ac:graphicFrameMkLst>
        </pc:graphicFrameChg>
      </pc:sldChg>
    </pc:docChg>
  </pc:docChgLst>
  <pc:docChgLst>
    <pc:chgData name="Natarajan, Srikumar" userId="S::srikumar@netapp.com::b8604b6e-9eb5-428c-b81c-02209023fc65" providerId="AD" clId="Web-{3D25D6A5-4299-8E80-C2F2-2719D68E2BC6}"/>
    <pc:docChg chg="modSld">
      <pc:chgData name="Natarajan, Srikumar" userId="S::srikumar@netapp.com::b8604b6e-9eb5-428c-b81c-02209023fc65" providerId="AD" clId="Web-{3D25D6A5-4299-8E80-C2F2-2719D68E2BC6}" dt="2023-02-21T18:56:31.464" v="50" actId="20577"/>
      <pc:docMkLst>
        <pc:docMk/>
      </pc:docMkLst>
      <pc:sldChg chg="modSp">
        <pc:chgData name="Natarajan, Srikumar" userId="S::srikumar@netapp.com::b8604b6e-9eb5-428c-b81c-02209023fc65" providerId="AD" clId="Web-{3D25D6A5-4299-8E80-C2F2-2719D68E2BC6}" dt="2023-02-21T18:56:31.464" v="50" actId="20577"/>
        <pc:sldMkLst>
          <pc:docMk/>
          <pc:sldMk cId="2762805570" sldId="2145705760"/>
        </pc:sldMkLst>
        <pc:spChg chg="mod">
          <ac:chgData name="Natarajan, Srikumar" userId="S::srikumar@netapp.com::b8604b6e-9eb5-428c-b81c-02209023fc65" providerId="AD" clId="Web-{3D25D6A5-4299-8E80-C2F2-2719D68E2BC6}" dt="2023-02-21T18:56:31.464" v="50" actId="20577"/>
          <ac:spMkLst>
            <pc:docMk/>
            <pc:sldMk cId="2762805570" sldId="2145705760"/>
            <ac:spMk id="3" creationId="{8B9EFDD0-D907-6056-57FA-C8073AC6B793}"/>
          </ac:spMkLst>
        </pc:spChg>
      </pc:sldChg>
    </pc:docChg>
  </pc:docChgLst>
  <pc:docChgLst>
    <pc:chgData name="Natarajan, Srikumar" userId="S::srikumar@netapp.com::b8604b6e-9eb5-428c-b81c-02209023fc65" providerId="AD" clId="Web-{F1681FDE-BC74-F17A-59E3-CF1ACAE56761}"/>
    <pc:docChg chg="modSld">
      <pc:chgData name="Natarajan, Srikumar" userId="S::srikumar@netapp.com::b8604b6e-9eb5-428c-b81c-02209023fc65" providerId="AD" clId="Web-{F1681FDE-BC74-F17A-59E3-CF1ACAE56761}" dt="2022-02-04T13:45:10.411" v="1"/>
      <pc:docMkLst>
        <pc:docMk/>
      </pc:docMkLst>
      <pc:sldChg chg="addSp delSp modSp">
        <pc:chgData name="Natarajan, Srikumar" userId="S::srikumar@netapp.com::b8604b6e-9eb5-428c-b81c-02209023fc65" providerId="AD" clId="Web-{F1681FDE-BC74-F17A-59E3-CF1ACAE56761}" dt="2022-02-04T13:45:10.411" v="1"/>
        <pc:sldMkLst>
          <pc:docMk/>
          <pc:sldMk cId="1297174678" sldId="550143916"/>
        </pc:sldMkLst>
        <pc:picChg chg="add del mod">
          <ac:chgData name="Natarajan, Srikumar" userId="S::srikumar@netapp.com::b8604b6e-9eb5-428c-b81c-02209023fc65" providerId="AD" clId="Web-{F1681FDE-BC74-F17A-59E3-CF1ACAE56761}" dt="2022-02-04T13:45:10.411" v="1"/>
          <ac:picMkLst>
            <pc:docMk/>
            <pc:sldMk cId="1297174678" sldId="550143916"/>
            <ac:picMk id="3" creationId="{B3A2CD80-9C8F-4011-9B54-520E44AFC380}"/>
          </ac:picMkLst>
        </pc:picChg>
      </pc:sldChg>
    </pc:docChg>
  </pc:docChgLst>
  <pc:docChgLst>
    <pc:chgData name="Natarajan, Srikumar" userId="b8604b6e-9eb5-428c-b81c-02209023fc65" providerId="ADAL" clId="{6140A027-CCDA-E24C-B811-20941A7EAA35}"/>
    <pc:docChg chg="undo custSel addSld delSld modSld sldOrd delMainMaster modMainMaster">
      <pc:chgData name="Natarajan, Srikumar" userId="b8604b6e-9eb5-428c-b81c-02209023fc65" providerId="ADAL" clId="{6140A027-CCDA-E24C-B811-20941A7EAA35}" dt="2023-03-07T15:29:21.358" v="3857" actId="20577"/>
      <pc:docMkLst>
        <pc:docMk/>
      </pc:docMkLst>
      <pc:sldChg chg="add">
        <pc:chgData name="Natarajan, Srikumar" userId="b8604b6e-9eb5-428c-b81c-02209023fc65" providerId="ADAL" clId="{6140A027-CCDA-E24C-B811-20941A7EAA35}" dt="2023-02-22T02:51:30.154" v="2903"/>
        <pc:sldMkLst>
          <pc:docMk/>
          <pc:sldMk cId="2100872543" sldId="256"/>
        </pc:sldMkLst>
      </pc:sldChg>
      <pc:sldChg chg="modSp mod">
        <pc:chgData name="Natarajan, Srikumar" userId="b8604b6e-9eb5-428c-b81c-02209023fc65" providerId="ADAL" clId="{6140A027-CCDA-E24C-B811-20941A7EAA35}" dt="2023-03-06T15:06:23.836" v="3041" actId="20577"/>
        <pc:sldMkLst>
          <pc:docMk/>
          <pc:sldMk cId="2047698943" sldId="550143785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047698943" sldId="550143785"/>
            <ac:spMk id="7" creationId="{5DC3413C-0F3E-C84B-8714-3BAC5F6AA6D3}"/>
          </ac:spMkLst>
        </pc:spChg>
        <pc:spChg chg="mod">
          <ac:chgData name="Natarajan, Srikumar" userId="b8604b6e-9eb5-428c-b81c-02209023fc65" providerId="ADAL" clId="{6140A027-CCDA-E24C-B811-20941A7EAA35}" dt="2023-03-06T15:06:23.836" v="3041" actId="20577"/>
          <ac:spMkLst>
            <pc:docMk/>
            <pc:sldMk cId="2047698943" sldId="550143785"/>
            <ac:spMk id="8" creationId="{EA28C388-8855-4B28-B621-18867B82BB15}"/>
          </ac:spMkLst>
        </pc:spChg>
      </pc:sldChg>
      <pc:sldChg chg="addSp modSp add del mod modAnim">
        <pc:chgData name="Natarajan, Srikumar" userId="b8604b6e-9eb5-428c-b81c-02209023fc65" providerId="ADAL" clId="{6140A027-CCDA-E24C-B811-20941A7EAA35}" dt="2022-11-22T21:26:04.546" v="600" actId="2696"/>
        <pc:sldMkLst>
          <pc:docMk/>
          <pc:sldMk cId="3230934213" sldId="550143794"/>
        </pc:sldMkLst>
        <pc:spChg chg="mod">
          <ac:chgData name="Natarajan, Srikumar" userId="b8604b6e-9eb5-428c-b81c-02209023fc65" providerId="ADAL" clId="{6140A027-CCDA-E24C-B811-20941A7EAA35}" dt="2022-11-22T17:17:03.137" v="442" actId="20577"/>
          <ac:spMkLst>
            <pc:docMk/>
            <pc:sldMk cId="3230934213" sldId="550143794"/>
            <ac:spMk id="5" creationId="{33E6605E-7C6B-7091-99F3-C3BC8AC05414}"/>
          </ac:spMkLst>
        </pc:spChg>
        <pc:spChg chg="mod">
          <ac:chgData name="Natarajan, Srikumar" userId="b8604b6e-9eb5-428c-b81c-02209023fc65" providerId="ADAL" clId="{6140A027-CCDA-E24C-B811-20941A7EAA35}" dt="2022-11-22T21:13:32.868" v="558" actId="20577"/>
          <ac:spMkLst>
            <pc:docMk/>
            <pc:sldMk cId="3230934213" sldId="550143794"/>
            <ac:spMk id="7" creationId="{68FFF22E-9718-9E1B-F04E-5FFF53E3BD43}"/>
          </ac:spMkLst>
        </pc:spChg>
        <pc:spChg chg="add mod">
          <ac:chgData name="Natarajan, Srikumar" userId="b8604b6e-9eb5-428c-b81c-02209023fc65" providerId="ADAL" clId="{6140A027-CCDA-E24C-B811-20941A7EAA35}" dt="2022-11-22T17:19:55.069" v="538" actId="1035"/>
          <ac:spMkLst>
            <pc:docMk/>
            <pc:sldMk cId="3230934213" sldId="550143794"/>
            <ac:spMk id="8" creationId="{D6FCCE90-4178-3E29-02FC-D2D44596A5CD}"/>
          </ac:spMkLst>
        </pc:spChg>
        <pc:spChg chg="add mod">
          <ac:chgData name="Natarajan, Srikumar" userId="b8604b6e-9eb5-428c-b81c-02209023fc65" providerId="ADAL" clId="{6140A027-CCDA-E24C-B811-20941A7EAA35}" dt="2022-11-22T21:14:00.902" v="564" actId="20577"/>
          <ac:spMkLst>
            <pc:docMk/>
            <pc:sldMk cId="3230934213" sldId="550143794"/>
            <ac:spMk id="9" creationId="{E4A7DCEB-4C30-98B8-F05E-A785542A4672}"/>
          </ac:spMkLst>
        </pc:spChg>
        <pc:spChg chg="add mod">
          <ac:chgData name="Natarajan, Srikumar" userId="b8604b6e-9eb5-428c-b81c-02209023fc65" providerId="ADAL" clId="{6140A027-CCDA-E24C-B811-20941A7EAA35}" dt="2022-11-22T21:14:43.233" v="580" actId="1076"/>
          <ac:spMkLst>
            <pc:docMk/>
            <pc:sldMk cId="3230934213" sldId="550143794"/>
            <ac:spMk id="10" creationId="{A5BC60D1-DDD4-52C1-6BA1-EC28B7C2BCFF}"/>
          </ac:spMkLst>
        </pc:spChg>
      </pc:sldChg>
      <pc:sldChg chg="modSp add">
        <pc:chgData name="Natarajan, Srikumar" userId="b8604b6e-9eb5-428c-b81c-02209023fc65" providerId="ADAL" clId="{6140A027-CCDA-E24C-B811-20941A7EAA35}" dt="2023-02-16T13:01:35.746" v="1624"/>
        <pc:sldMkLst>
          <pc:docMk/>
          <pc:sldMk cId="3843084956" sldId="550143794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843084956" sldId="550143794"/>
            <ac:spMk id="22" creationId="{6317AFB5-FB3C-624D-AEA3-9E75ED39DDE5}"/>
          </ac:spMkLst>
        </pc:spChg>
      </pc:sldChg>
      <pc:sldChg chg="addSp modSp del mod modAnim">
        <pc:chgData name="Natarajan, Srikumar" userId="b8604b6e-9eb5-428c-b81c-02209023fc65" providerId="ADAL" clId="{6140A027-CCDA-E24C-B811-20941A7EAA35}" dt="2022-11-22T17:00:29.771" v="432" actId="2696"/>
        <pc:sldMkLst>
          <pc:docMk/>
          <pc:sldMk cId="4037667808" sldId="550143794"/>
        </pc:sldMkLst>
        <pc:spChg chg="add mod">
          <ac:chgData name="Natarajan, Srikumar" userId="b8604b6e-9eb5-428c-b81c-02209023fc65" providerId="ADAL" clId="{6140A027-CCDA-E24C-B811-20941A7EAA35}" dt="2022-11-22T16:40:26.957" v="325" actId="1076"/>
          <ac:spMkLst>
            <pc:docMk/>
            <pc:sldMk cId="4037667808" sldId="550143794"/>
            <ac:spMk id="3" creationId="{45540B96-FA48-6638-DE96-F8BDA4B6B583}"/>
          </ac:spMkLst>
        </pc:spChg>
        <pc:spChg chg="add mod">
          <ac:chgData name="Natarajan, Srikumar" userId="b8604b6e-9eb5-428c-b81c-02209023fc65" providerId="ADAL" clId="{6140A027-CCDA-E24C-B811-20941A7EAA35}" dt="2022-11-22T16:41:05.029" v="333" actId="20577"/>
          <ac:spMkLst>
            <pc:docMk/>
            <pc:sldMk cId="4037667808" sldId="550143794"/>
            <ac:spMk id="4" creationId="{CBAEFCB1-7737-A97A-8288-B627AD55C2C6}"/>
          </ac:spMkLst>
        </pc:spChg>
        <pc:spChg chg="add mod">
          <ac:chgData name="Natarajan, Srikumar" userId="b8604b6e-9eb5-428c-b81c-02209023fc65" providerId="ADAL" clId="{6140A027-CCDA-E24C-B811-20941A7EAA35}" dt="2022-11-22T16:49:11.946" v="424" actId="688"/>
          <ac:spMkLst>
            <pc:docMk/>
            <pc:sldMk cId="4037667808" sldId="550143794"/>
            <ac:spMk id="5" creationId="{33E6605E-7C6B-7091-99F3-C3BC8AC05414}"/>
          </ac:spMkLst>
        </pc:spChg>
        <pc:spChg chg="add mod">
          <ac:chgData name="Natarajan, Srikumar" userId="b8604b6e-9eb5-428c-b81c-02209023fc65" providerId="ADAL" clId="{6140A027-CCDA-E24C-B811-20941A7EAA35}" dt="2022-11-22T16:47:42.427" v="397" actId="1076"/>
          <ac:spMkLst>
            <pc:docMk/>
            <pc:sldMk cId="4037667808" sldId="550143794"/>
            <ac:spMk id="6" creationId="{967C0FBB-EA2C-E4C8-D0B9-DFB70347B3DB}"/>
          </ac:spMkLst>
        </pc:spChg>
        <pc:spChg chg="add mod">
          <ac:chgData name="Natarajan, Srikumar" userId="b8604b6e-9eb5-428c-b81c-02209023fc65" providerId="ADAL" clId="{6140A027-CCDA-E24C-B811-20941A7EAA35}" dt="2022-11-22T16:48:56.609" v="422" actId="1038"/>
          <ac:spMkLst>
            <pc:docMk/>
            <pc:sldMk cId="4037667808" sldId="550143794"/>
            <ac:spMk id="7" creationId="{68FFF22E-9718-9E1B-F04E-5FFF53E3BD43}"/>
          </ac:spMkLst>
        </pc:spChg>
        <pc:spChg chg="mod">
          <ac:chgData name="Natarajan, Srikumar" userId="b8604b6e-9eb5-428c-b81c-02209023fc65" providerId="ADAL" clId="{6140A027-CCDA-E24C-B811-20941A7EAA35}" dt="2022-11-22T16:37:11.493" v="296" actId="20577"/>
          <ac:spMkLst>
            <pc:docMk/>
            <pc:sldMk cId="4037667808" sldId="550143794"/>
            <ac:spMk id="51" creationId="{DD66B621-B7E0-E84D-A88D-85391204D1AE}"/>
          </ac:spMkLst>
        </pc:spChg>
        <pc:spChg chg="mod">
          <ac:chgData name="Natarajan, Srikumar" userId="b8604b6e-9eb5-428c-b81c-02209023fc65" providerId="ADAL" clId="{6140A027-CCDA-E24C-B811-20941A7EAA35}" dt="2022-11-22T16:37:18.918" v="298" actId="20577"/>
          <ac:spMkLst>
            <pc:docMk/>
            <pc:sldMk cId="4037667808" sldId="550143794"/>
            <ac:spMk id="52" creationId="{1DD14322-BA10-9345-9431-9226399438F2}"/>
          </ac:spMkLst>
        </pc:spChg>
        <pc:spChg chg="mod">
          <ac:chgData name="Natarajan, Srikumar" userId="b8604b6e-9eb5-428c-b81c-02209023fc65" providerId="ADAL" clId="{6140A027-CCDA-E24C-B811-20941A7EAA35}" dt="2022-11-22T16:45:21.679" v="371" actId="1076"/>
          <ac:spMkLst>
            <pc:docMk/>
            <pc:sldMk cId="4037667808" sldId="550143794"/>
            <ac:spMk id="55" creationId="{3692CC52-4EED-C545-9D85-F69848E3EC94}"/>
          </ac:spMkLst>
        </pc:spChg>
        <pc:spChg chg="mod">
          <ac:chgData name="Natarajan, Srikumar" userId="b8604b6e-9eb5-428c-b81c-02209023fc65" providerId="ADAL" clId="{6140A027-CCDA-E24C-B811-20941A7EAA35}" dt="2022-11-22T16:45:38.878" v="373" actId="688"/>
          <ac:spMkLst>
            <pc:docMk/>
            <pc:sldMk cId="4037667808" sldId="550143794"/>
            <ac:spMk id="56" creationId="{D698F4C0-1302-D140-8F3B-9B1014E9A747}"/>
          </ac:spMkLst>
        </pc:spChg>
        <pc:spChg chg="mod">
          <ac:chgData name="Natarajan, Srikumar" userId="b8604b6e-9eb5-428c-b81c-02209023fc65" providerId="ADAL" clId="{6140A027-CCDA-E24C-B811-20941A7EAA35}" dt="2022-11-22T16:45:51.328" v="374" actId="1076"/>
          <ac:spMkLst>
            <pc:docMk/>
            <pc:sldMk cId="4037667808" sldId="550143794"/>
            <ac:spMk id="63" creationId="{FE303F9C-4F52-EA45-A9B8-6F63901233C2}"/>
          </ac:spMkLst>
        </pc:spChg>
        <pc:spChg chg="mod">
          <ac:chgData name="Natarajan, Srikumar" userId="b8604b6e-9eb5-428c-b81c-02209023fc65" providerId="ADAL" clId="{6140A027-CCDA-E24C-B811-20941A7EAA35}" dt="2022-11-22T16:45:12.228" v="370" actId="1076"/>
          <ac:spMkLst>
            <pc:docMk/>
            <pc:sldMk cId="4037667808" sldId="550143794"/>
            <ac:spMk id="65" creationId="{636CB09D-FEF2-1D46-AA16-2170935CA2DD}"/>
          </ac:spMkLst>
        </pc:spChg>
        <pc:spChg chg="mod">
          <ac:chgData name="Natarajan, Srikumar" userId="b8604b6e-9eb5-428c-b81c-02209023fc65" providerId="ADAL" clId="{6140A027-CCDA-E24C-B811-20941A7EAA35}" dt="2022-11-22T16:37:54.356" v="304" actId="20577"/>
          <ac:spMkLst>
            <pc:docMk/>
            <pc:sldMk cId="4037667808" sldId="550143794"/>
            <ac:spMk id="68" creationId="{39A374AB-A5F7-FB4B-8A34-484B88621BAA}"/>
          </ac:spMkLst>
        </pc:spChg>
        <pc:spChg chg="mod">
          <ac:chgData name="Natarajan, Srikumar" userId="b8604b6e-9eb5-428c-b81c-02209023fc65" providerId="ADAL" clId="{6140A027-CCDA-E24C-B811-20941A7EAA35}" dt="2022-11-22T16:38:00.700" v="306" actId="20577"/>
          <ac:spMkLst>
            <pc:docMk/>
            <pc:sldMk cId="4037667808" sldId="550143794"/>
            <ac:spMk id="69" creationId="{369F9D1E-809D-E248-9BCD-6581063E7D7E}"/>
          </ac:spMkLst>
        </pc:spChg>
        <pc:spChg chg="mod">
          <ac:chgData name="Natarajan, Srikumar" userId="b8604b6e-9eb5-428c-b81c-02209023fc65" providerId="ADAL" clId="{6140A027-CCDA-E24C-B811-20941A7EAA35}" dt="2022-11-22T16:37:26.095" v="300" actId="20577"/>
          <ac:spMkLst>
            <pc:docMk/>
            <pc:sldMk cId="4037667808" sldId="550143794"/>
            <ac:spMk id="72" creationId="{81E10A37-202E-4F4A-BD24-4D090194D5EB}"/>
          </ac:spMkLst>
        </pc:spChg>
        <pc:spChg chg="mod">
          <ac:chgData name="Natarajan, Srikumar" userId="b8604b6e-9eb5-428c-b81c-02209023fc65" providerId="ADAL" clId="{6140A027-CCDA-E24C-B811-20941A7EAA35}" dt="2022-11-22T16:37:32.282" v="302" actId="20577"/>
          <ac:spMkLst>
            <pc:docMk/>
            <pc:sldMk cId="4037667808" sldId="550143794"/>
            <ac:spMk id="73" creationId="{030F09DF-93C8-EF43-A402-B2A3E9A69742}"/>
          </ac:spMkLst>
        </pc:spChg>
      </pc:sldChg>
      <pc:sldChg chg="modSp del">
        <pc:chgData name="Natarajan, Srikumar" userId="b8604b6e-9eb5-428c-b81c-02209023fc65" providerId="ADAL" clId="{6140A027-CCDA-E24C-B811-20941A7EAA35}" dt="2023-02-21T20:03:58.298" v="1795" actId="2696"/>
        <pc:sldMkLst>
          <pc:docMk/>
          <pc:sldMk cId="4140699872" sldId="550143941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4140699872" sldId="550143941"/>
            <ac:spMk id="11" creationId="{C8F89548-2530-AD48-B272-15359936CFC7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3042825978" sldId="550143960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042825978" sldId="550143960"/>
            <ac:spMk id="11" creationId="{B0A38D8D-7FF4-1247-8BFE-6D70BF5837B8}"/>
          </ac:spMkLst>
        </pc:spChg>
      </pc:sldChg>
      <pc:sldChg chg="modSp del">
        <pc:chgData name="Natarajan, Srikumar" userId="b8604b6e-9eb5-428c-b81c-02209023fc65" providerId="ADAL" clId="{6140A027-CCDA-E24C-B811-20941A7EAA35}" dt="2022-11-21T18:41:26.136" v="203" actId="2696"/>
        <pc:sldMkLst>
          <pc:docMk/>
          <pc:sldMk cId="4272824766" sldId="550143996"/>
        </pc:sldMkLst>
        <pc:graphicFrameChg chg="mod">
          <ac:chgData name="Natarajan, Srikumar" userId="b8604b6e-9eb5-428c-b81c-02209023fc65" providerId="ADAL" clId="{6140A027-CCDA-E24C-B811-20941A7EAA35}" dt="2022-11-21T18:33:05.129" v="179" actId="20577"/>
          <ac:graphicFrameMkLst>
            <pc:docMk/>
            <pc:sldMk cId="4272824766" sldId="550143996"/>
            <ac:graphicFrameMk id="4" creationId="{7DBA3723-8776-0C87-8B6F-D637D7A38B49}"/>
          </ac:graphicFrameMkLst>
        </pc:graphicFrameChg>
      </pc:sldChg>
      <pc:sldChg chg="modSp del">
        <pc:chgData name="Natarajan, Srikumar" userId="b8604b6e-9eb5-428c-b81c-02209023fc65" providerId="ADAL" clId="{6140A027-CCDA-E24C-B811-20941A7EAA35}" dt="2023-02-21T19:13:30.338" v="1767" actId="2696"/>
        <pc:sldMkLst>
          <pc:docMk/>
          <pc:sldMk cId="1821872849" sldId="2145705723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821872849" sldId="2145705723"/>
            <ac:spMk id="9" creationId="{3FD45F93-5BB4-9B42-A599-81615B64E447}"/>
          </ac:spMkLst>
        </pc:spChg>
      </pc:sldChg>
      <pc:sldChg chg="modSp del">
        <pc:chgData name="Natarajan, Srikumar" userId="b8604b6e-9eb5-428c-b81c-02209023fc65" providerId="ADAL" clId="{6140A027-CCDA-E24C-B811-20941A7EAA35}" dt="2023-02-21T20:03:58.325" v="1796" actId="2696"/>
        <pc:sldMkLst>
          <pc:docMk/>
          <pc:sldMk cId="2584442547" sldId="2145705724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584442547" sldId="2145705724"/>
            <ac:spMk id="9" creationId="{3FD45F93-5BB4-9B42-A599-81615B64E447}"/>
          </ac:spMkLst>
        </pc:spChg>
      </pc:sldChg>
      <pc:sldChg chg="addSp modSp mod">
        <pc:chgData name="Natarajan, Srikumar" userId="b8604b6e-9eb5-428c-b81c-02209023fc65" providerId="ADAL" clId="{6140A027-CCDA-E24C-B811-20941A7EAA35}" dt="2023-02-15T22:01:31.666" v="1616" actId="14100"/>
        <pc:sldMkLst>
          <pc:docMk/>
          <pc:sldMk cId="2898437942" sldId="2145705730"/>
        </pc:sldMkLst>
        <pc:spChg chg="mod">
          <ac:chgData name="Natarajan, Srikumar" userId="b8604b6e-9eb5-428c-b81c-02209023fc65" providerId="ADAL" clId="{6140A027-CCDA-E24C-B811-20941A7EAA35}" dt="2023-02-15T21:59:09.118" v="1607" actId="20577"/>
          <ac:spMkLst>
            <pc:docMk/>
            <pc:sldMk cId="2898437942" sldId="2145705730"/>
            <ac:spMk id="2" creationId="{D8561D37-B97A-A8D1-37BE-6D000138CBEF}"/>
          </ac:spMkLst>
        </pc:spChg>
        <pc:spChg chg="add mod">
          <ac:chgData name="Natarajan, Srikumar" userId="b8604b6e-9eb5-428c-b81c-02209023fc65" providerId="ADAL" clId="{6140A027-CCDA-E24C-B811-20941A7EAA35}" dt="2023-02-15T22:01:31.666" v="1616" actId="14100"/>
          <ac:spMkLst>
            <pc:docMk/>
            <pc:sldMk cId="2898437942" sldId="2145705730"/>
            <ac:spMk id="3" creationId="{62A7DE54-57FF-4DB6-9C3A-C2967080D61F}"/>
          </ac:spMkLst>
        </pc:spChg>
        <pc:spChg chg="mod">
          <ac:chgData name="Natarajan, Srikumar" userId="b8604b6e-9eb5-428c-b81c-02209023fc65" providerId="ADAL" clId="{6140A027-CCDA-E24C-B811-20941A7EAA35}" dt="2023-02-15T19:48:53.961" v="1462" actId="20577"/>
          <ac:spMkLst>
            <pc:docMk/>
            <pc:sldMk cId="2898437942" sldId="2145705730"/>
            <ac:spMk id="4" creationId="{A736C2B2-B218-5466-EAC6-329BF616F14B}"/>
          </ac:spMkLst>
        </pc:spChg>
        <pc:graphicFrameChg chg="mod modGraphic">
          <ac:chgData name="Natarajan, Srikumar" userId="b8604b6e-9eb5-428c-b81c-02209023fc65" providerId="ADAL" clId="{6140A027-CCDA-E24C-B811-20941A7EAA35}" dt="2023-02-15T22:00:30.099" v="1614" actId="14734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2339736621" sldId="2145705732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339736621" sldId="2145705732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3915818387" sldId="2145705733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915818387" sldId="2145705733"/>
            <ac:spMk id="5" creationId="{7B784043-CBAF-1B41-9136-D92438D8D2FF}"/>
          </ac:spMkLst>
        </pc:spChg>
      </pc:sldChg>
      <pc:sldChg chg="add">
        <pc:chgData name="Natarajan, Srikumar" userId="b8604b6e-9eb5-428c-b81c-02209023fc65" providerId="ADAL" clId="{6140A027-CCDA-E24C-B811-20941A7EAA35}" dt="2023-02-22T02:19:02.998" v="2255"/>
        <pc:sldMkLst>
          <pc:docMk/>
          <pc:sldMk cId="1351619870" sldId="2145705734"/>
        </pc:sldMkLst>
      </pc:sldChg>
      <pc:sldChg chg="modSp del">
        <pc:chgData name="Natarajan, Srikumar" userId="b8604b6e-9eb5-428c-b81c-02209023fc65" providerId="ADAL" clId="{6140A027-CCDA-E24C-B811-20941A7EAA35}" dt="2023-02-22T02:18:49.307" v="2254" actId="2696"/>
        <pc:sldMkLst>
          <pc:docMk/>
          <pc:sldMk cId="3675809639" sldId="2145705734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675809639" sldId="2145705734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556110046" sldId="2145705735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556110046" sldId="2145705735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4195259485" sldId="2145705736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4195259485" sldId="2145705736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444587476" sldId="2145705746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444587476" sldId="2145705746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3136355538" sldId="2145705749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136355538" sldId="2145705749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3437756930" sldId="2145705750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437756930" sldId="2145705750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2434311809" sldId="2145705751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434311809" sldId="2145705751"/>
            <ac:spMk id="11" creationId="{B0A38D8D-7FF4-1247-8BFE-6D70BF5837B8}"/>
          </ac:spMkLst>
        </pc:spChg>
      </pc:sldChg>
      <pc:sldChg chg="addSp modSp add del mod">
        <pc:chgData name="Natarajan, Srikumar" userId="b8604b6e-9eb5-428c-b81c-02209023fc65" providerId="ADAL" clId="{6140A027-CCDA-E24C-B811-20941A7EAA35}" dt="2023-03-06T15:44:24.505" v="3632" actId="2696"/>
        <pc:sldMkLst>
          <pc:docMk/>
          <pc:sldMk cId="2986451793" sldId="2145705752"/>
        </pc:sldMkLst>
        <pc:spChg chg="add mod">
          <ac:chgData name="Natarajan, Srikumar" userId="b8604b6e-9eb5-428c-b81c-02209023fc65" providerId="ADAL" clId="{6140A027-CCDA-E24C-B811-20941A7EAA35}" dt="2023-03-01T11:55:03.656" v="3008" actId="1076"/>
          <ac:spMkLst>
            <pc:docMk/>
            <pc:sldMk cId="2986451793" sldId="2145705752"/>
            <ac:spMk id="2" creationId="{A72D1627-FB3A-F83E-D5F9-2ACE03B3136F}"/>
          </ac:spMkLst>
        </pc:spChg>
        <pc:spChg chg="mod">
          <ac:chgData name="Natarajan, Srikumar" userId="b8604b6e-9eb5-428c-b81c-02209023fc65" providerId="ADAL" clId="{6140A027-CCDA-E24C-B811-20941A7EAA35}" dt="2023-02-28T19:20:05.196" v="2997" actId="20577"/>
          <ac:spMkLst>
            <pc:docMk/>
            <pc:sldMk cId="2986451793" sldId="2145705752"/>
            <ac:spMk id="5" creationId="{00000000-0000-0000-0000-000000000000}"/>
          </ac:spMkLst>
        </pc:spChg>
      </pc:sldChg>
      <pc:sldChg chg="modSp del mod">
        <pc:chgData name="Natarajan, Srikumar" userId="b8604b6e-9eb5-428c-b81c-02209023fc65" providerId="ADAL" clId="{6140A027-CCDA-E24C-B811-20941A7EAA35}" dt="2023-02-22T02:18:49.307" v="2254" actId="2696"/>
        <pc:sldMkLst>
          <pc:docMk/>
          <pc:sldMk cId="3358722516" sldId="2145705752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358722516" sldId="2145705752"/>
            <ac:spMk id="9" creationId="{7F74552C-BAB2-EA47-863D-79F5D2688356}"/>
          </ac:spMkLst>
        </pc:spChg>
        <pc:graphicFrameChg chg="mod modGraphic">
          <ac:chgData name="Natarajan, Srikumar" userId="b8604b6e-9eb5-428c-b81c-02209023fc65" providerId="ADAL" clId="{6140A027-CCDA-E24C-B811-20941A7EAA35}" dt="2023-01-04T14:05:31.570" v="1386" actId="14734"/>
          <ac:graphicFrameMkLst>
            <pc:docMk/>
            <pc:sldMk cId="3358722516" sldId="2145705752"/>
            <ac:graphicFrameMk id="3" creationId="{A732037F-97AC-9743-806B-C36403385174}"/>
          </ac:graphicFrameMkLst>
        </pc:graphicFrame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2379994295" sldId="2145705754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379994295" sldId="2145705754"/>
            <ac:spMk id="5" creationId="{7B784043-CBAF-1B41-9136-D92438D8D2FF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1084477273" sldId="2145705757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084477273" sldId="2145705757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1949058163" sldId="2145705758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949058163" sldId="2145705758"/>
            <ac:spMk id="11" creationId="{B0A38D8D-7FF4-1247-8BFE-6D70BF5837B8}"/>
          </ac:spMkLst>
        </pc:spChg>
      </pc:sldChg>
      <pc:sldChg chg="add">
        <pc:chgData name="Natarajan, Srikumar" userId="b8604b6e-9eb5-428c-b81c-02209023fc65" providerId="ADAL" clId="{6140A027-CCDA-E24C-B811-20941A7EAA35}" dt="2023-02-22T02:19:24.228" v="2257"/>
        <pc:sldMkLst>
          <pc:docMk/>
          <pc:sldMk cId="1467228403" sldId="2145705759"/>
        </pc:sldMkLst>
      </pc:sldChg>
      <pc:sldChg chg="modSp del mod">
        <pc:chgData name="Natarajan, Srikumar" userId="b8604b6e-9eb5-428c-b81c-02209023fc65" providerId="ADAL" clId="{6140A027-CCDA-E24C-B811-20941A7EAA35}" dt="2023-02-22T02:19:15.075" v="2256" actId="2696"/>
        <pc:sldMkLst>
          <pc:docMk/>
          <pc:sldMk cId="1540677111" sldId="2145705759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540677111" sldId="2145705759"/>
            <ac:spMk id="5" creationId="{7B784043-CBAF-1B41-9136-D92438D8D2FF}"/>
          </ac:spMkLst>
        </pc:spChg>
        <pc:spChg chg="mod">
          <ac:chgData name="Natarajan, Srikumar" userId="b8604b6e-9eb5-428c-b81c-02209023fc65" providerId="ADAL" clId="{6140A027-CCDA-E24C-B811-20941A7EAA35}" dt="2023-02-21T19:12:40.718" v="1764" actId="20577"/>
          <ac:spMkLst>
            <pc:docMk/>
            <pc:sldMk cId="1540677111" sldId="2145705759"/>
            <ac:spMk id="8" creationId="{EA28C388-8855-4B28-B621-18867B82BB15}"/>
          </ac:spMkLst>
        </pc:spChg>
      </pc:sldChg>
      <pc:sldChg chg="modSp del">
        <pc:chgData name="Natarajan, Srikumar" userId="b8604b6e-9eb5-428c-b81c-02209023fc65" providerId="ADAL" clId="{6140A027-CCDA-E24C-B811-20941A7EAA35}" dt="2023-02-22T02:48:25.001" v="2900" actId="2696"/>
        <pc:sldMkLst>
          <pc:docMk/>
          <pc:sldMk cId="2762805570" sldId="2145705760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762805570" sldId="2145705760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2716666432" sldId="2145705761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716666432" sldId="2145705761"/>
            <ac:spMk id="5" creationId="{7B784043-CBAF-1B41-9136-D92438D8D2FF}"/>
          </ac:spMkLst>
        </pc:spChg>
      </pc:sldChg>
      <pc:sldChg chg="modSp mod">
        <pc:chgData name="Natarajan, Srikumar" userId="b8604b6e-9eb5-428c-b81c-02209023fc65" providerId="ADAL" clId="{6140A027-CCDA-E24C-B811-20941A7EAA35}" dt="2023-02-16T13:01:35.746" v="1624"/>
        <pc:sldMkLst>
          <pc:docMk/>
          <pc:sldMk cId="1920845295" sldId="2145705762"/>
        </pc:sldMkLst>
        <pc:spChg chg="mod">
          <ac:chgData name="Natarajan, Srikumar" userId="b8604b6e-9eb5-428c-b81c-02209023fc65" providerId="ADAL" clId="{6140A027-CCDA-E24C-B811-20941A7EAA35}" dt="2023-02-16T12:54:55.976" v="1619" actId="20577"/>
          <ac:spMkLst>
            <pc:docMk/>
            <pc:sldMk cId="1920845295" sldId="2145705762"/>
            <ac:spMk id="3" creationId="{8B9EFDD0-D907-6056-57FA-C8073AC6B793}"/>
          </ac:spMkLst>
        </pc:spChg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920845295" sldId="2145705762"/>
            <ac:spMk id="11" creationId="{B0A38D8D-7FF4-1247-8BFE-6D70BF5837B8}"/>
          </ac:spMkLst>
        </pc:spChg>
      </pc:sldChg>
      <pc:sldChg chg="modSp">
        <pc:chgData name="Natarajan, Srikumar" userId="b8604b6e-9eb5-428c-b81c-02209023fc65" providerId="ADAL" clId="{6140A027-CCDA-E24C-B811-20941A7EAA35}" dt="2023-02-16T13:01:35.746" v="1624"/>
        <pc:sldMkLst>
          <pc:docMk/>
          <pc:sldMk cId="3733470130" sldId="2145705763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3733470130" sldId="2145705763"/>
            <ac:spMk id="11" creationId="{B0A38D8D-7FF4-1247-8BFE-6D70BF5837B8}"/>
          </ac:spMkLst>
        </pc:spChg>
      </pc:sldChg>
      <pc:sldChg chg="modSp del">
        <pc:chgData name="Natarajan, Srikumar" userId="b8604b6e-9eb5-428c-b81c-02209023fc65" providerId="ADAL" clId="{6140A027-CCDA-E24C-B811-20941A7EAA35}" dt="2023-02-21T18:59:39.406" v="1626" actId="2696"/>
        <pc:sldMkLst>
          <pc:docMk/>
          <pc:sldMk cId="231992860" sldId="2145705764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231992860" sldId="2145705764"/>
            <ac:spMk id="11" creationId="{B0A38D8D-7FF4-1247-8BFE-6D70BF5837B8}"/>
          </ac:spMkLst>
        </pc:spChg>
        <pc:graphicFrameChg chg="mod">
          <ac:chgData name="Natarajan, Srikumar" userId="b8604b6e-9eb5-428c-b81c-02209023fc65" providerId="ADAL" clId="{6140A027-CCDA-E24C-B811-20941A7EAA35}" dt="2023-01-07T06:00:33.348" v="1456" actId="20577"/>
          <ac:graphicFrameMkLst>
            <pc:docMk/>
            <pc:sldMk cId="231992860" sldId="2145705764"/>
            <ac:graphicFrameMk id="2" creationId="{905E6BD1-A2AB-8520-8EB6-F114C7792F3A}"/>
          </ac:graphicFrameMkLst>
        </pc:graphicFrameChg>
      </pc:sldChg>
      <pc:sldChg chg="del">
        <pc:chgData name="Natarajan, Srikumar" userId="b8604b6e-9eb5-428c-b81c-02209023fc65" providerId="ADAL" clId="{6140A027-CCDA-E24C-B811-20941A7EAA35}" dt="2022-11-21T18:44:18.155" v="204" actId="2696"/>
        <pc:sldMkLst>
          <pc:docMk/>
          <pc:sldMk cId="4102389290" sldId="2145705765"/>
        </pc:sldMkLst>
      </pc:sldChg>
      <pc:sldChg chg="modSp add del">
        <pc:chgData name="Natarajan, Srikumar" userId="b8604b6e-9eb5-428c-b81c-02209023fc65" providerId="ADAL" clId="{6140A027-CCDA-E24C-B811-20941A7EAA35}" dt="2023-02-21T19:09:06.707" v="1744" actId="2696"/>
        <pc:sldMkLst>
          <pc:docMk/>
          <pc:sldMk cId="124746053" sldId="2145705766"/>
        </pc:sldMkLst>
        <pc:graphicFrameChg chg="mod">
          <ac:chgData name="Natarajan, Srikumar" userId="b8604b6e-9eb5-428c-b81c-02209023fc65" providerId="ADAL" clId="{6140A027-CCDA-E24C-B811-20941A7EAA35}" dt="2022-11-21T18:45:33.860" v="294" actId="20577"/>
          <ac:graphicFrameMkLst>
            <pc:docMk/>
            <pc:sldMk cId="124746053" sldId="2145705766"/>
            <ac:graphicFrameMk id="4" creationId="{7DBA3723-8776-0C87-8B6F-D637D7A38B49}"/>
          </ac:graphicFrameMkLst>
        </pc:graphicFrameChg>
      </pc:sldChg>
      <pc:sldChg chg="add del">
        <pc:chgData name="Natarajan, Srikumar" userId="b8604b6e-9eb5-428c-b81c-02209023fc65" providerId="ADAL" clId="{6140A027-CCDA-E24C-B811-20941A7EAA35}" dt="2023-02-22T16:57:08.100" v="2904" actId="2696"/>
        <pc:sldMkLst>
          <pc:docMk/>
          <pc:sldMk cId="2841349223" sldId="2145705766"/>
        </pc:sldMkLst>
      </pc:sldChg>
      <pc:sldChg chg="modSp add del">
        <pc:chgData name="Natarajan, Srikumar" userId="b8604b6e-9eb5-428c-b81c-02209023fc65" providerId="ADAL" clId="{6140A027-CCDA-E24C-B811-20941A7EAA35}" dt="2023-02-22T16:58:17.654" v="2906" actId="2696"/>
        <pc:sldMkLst>
          <pc:docMk/>
          <pc:sldMk cId="1805394263" sldId="2145705767"/>
        </pc:sldMkLst>
        <pc:spChg chg="mod">
          <ac:chgData name="Natarajan, Srikumar" userId="b8604b6e-9eb5-428c-b81c-02209023fc65" providerId="ADAL" clId="{6140A027-CCDA-E24C-B811-20941A7EAA35}" dt="2023-02-16T13:01:35.746" v="1624"/>
          <ac:spMkLst>
            <pc:docMk/>
            <pc:sldMk cId="1805394263" sldId="2145705767"/>
            <ac:spMk id="22" creationId="{6317AFB5-FB3C-624D-AEA3-9E75ED39DDE5}"/>
          </ac:spMkLst>
        </pc:spChg>
      </pc:sldChg>
      <pc:sldChg chg="add del">
        <pc:chgData name="Natarajan, Srikumar" userId="b8604b6e-9eb5-428c-b81c-02209023fc65" providerId="ADAL" clId="{6140A027-CCDA-E24C-B811-20941A7EAA35}" dt="2022-11-22T21:26:16.526" v="602" actId="2696"/>
        <pc:sldMkLst>
          <pc:docMk/>
          <pc:sldMk cId="4129983636" sldId="2145705767"/>
        </pc:sldMkLst>
      </pc:sldChg>
      <pc:sldChg chg="addSp delSp modSp mod">
        <pc:chgData name="Natarajan, Srikumar" userId="b8604b6e-9eb5-428c-b81c-02209023fc65" providerId="ADAL" clId="{6140A027-CCDA-E24C-B811-20941A7EAA35}" dt="2022-12-14T20:59:51.632" v="1197" actId="20577"/>
        <pc:sldMkLst>
          <pc:docMk/>
          <pc:sldMk cId="3896074627" sldId="2145705768"/>
        </pc:sldMkLst>
        <pc:spChg chg="add mod">
          <ac:chgData name="Natarajan, Srikumar" userId="b8604b6e-9eb5-428c-b81c-02209023fc65" providerId="ADAL" clId="{6140A027-CCDA-E24C-B811-20941A7EAA35}" dt="2022-12-14T20:59:51.632" v="1197" actId="20577"/>
          <ac:spMkLst>
            <pc:docMk/>
            <pc:sldMk cId="3896074627" sldId="2145705768"/>
            <ac:spMk id="2" creationId="{1E741750-9121-9221-6F26-FF9F4999CFDB}"/>
          </ac:spMkLst>
        </pc:spChg>
        <pc:graphicFrameChg chg="del">
          <ac:chgData name="Natarajan, Srikumar" userId="b8604b6e-9eb5-428c-b81c-02209023fc65" providerId="ADAL" clId="{6140A027-CCDA-E24C-B811-20941A7EAA35}" dt="2022-12-14T20:47:19.266" v="604" actId="11529"/>
          <ac:graphicFrameMkLst>
            <pc:docMk/>
            <pc:sldMk cId="3896074627" sldId="2145705768"/>
            <ac:graphicFrameMk id="4" creationId="{7DBA3723-8776-0C87-8B6F-D637D7A38B49}"/>
          </ac:graphicFrameMkLst>
        </pc:graphicFrameChg>
      </pc:sldChg>
      <pc:sldChg chg="add">
        <pc:chgData name="Natarajan, Srikumar" userId="b8604b6e-9eb5-428c-b81c-02209023fc65" providerId="ADAL" clId="{6140A027-CCDA-E24C-B811-20941A7EAA35}" dt="2023-02-21T18:59:31.321" v="1625"/>
        <pc:sldMkLst>
          <pc:docMk/>
          <pc:sldMk cId="2130957585" sldId="2145705769"/>
        </pc:sldMkLst>
      </pc:sldChg>
      <pc:sldChg chg="modSp add mod">
        <pc:chgData name="Natarajan, Srikumar" userId="b8604b6e-9eb5-428c-b81c-02209023fc65" providerId="ADAL" clId="{6140A027-CCDA-E24C-B811-20941A7EAA35}" dt="2023-02-21T19:08:27.077" v="1743" actId="20577"/>
        <pc:sldMkLst>
          <pc:docMk/>
          <pc:sldMk cId="2552650030" sldId="2147471592"/>
        </pc:sldMkLst>
        <pc:spChg chg="mod">
          <ac:chgData name="Natarajan, Srikumar" userId="b8604b6e-9eb5-428c-b81c-02209023fc65" providerId="ADAL" clId="{6140A027-CCDA-E24C-B811-20941A7EAA35}" dt="2023-02-21T19:08:18.310" v="1742"/>
          <ac:spMkLst>
            <pc:docMk/>
            <pc:sldMk cId="2552650030" sldId="2147471592"/>
            <ac:spMk id="6" creationId="{614B437E-4980-4A5E-A40B-71E1C0A92082}"/>
          </ac:spMkLst>
        </pc:spChg>
        <pc:graphicFrameChg chg="mod">
          <ac:chgData name="Natarajan, Srikumar" userId="b8604b6e-9eb5-428c-b81c-02209023fc65" providerId="ADAL" clId="{6140A027-CCDA-E24C-B811-20941A7EAA35}" dt="2023-02-21T19:08:27.077" v="1743" actId="20577"/>
          <ac:graphicFrameMkLst>
            <pc:docMk/>
            <pc:sldMk cId="2552650030" sldId="2147471592"/>
            <ac:graphicFrameMk id="2" creationId="{B0B588DD-071F-5640-766F-9DA72DA6F621}"/>
          </ac:graphicFrameMkLst>
        </pc:graphicFrameChg>
      </pc:sldChg>
      <pc:sldChg chg="modSp add mod">
        <pc:chgData name="Natarajan, Srikumar" userId="b8604b6e-9eb5-428c-b81c-02209023fc65" providerId="ADAL" clId="{6140A027-CCDA-E24C-B811-20941A7EAA35}" dt="2023-02-21T19:13:08.798" v="1766" actId="20577"/>
        <pc:sldMkLst>
          <pc:docMk/>
          <pc:sldMk cId="4183114403" sldId="2147471593"/>
        </pc:sldMkLst>
        <pc:spChg chg="mod">
          <ac:chgData name="Natarajan, Srikumar" userId="b8604b6e-9eb5-428c-b81c-02209023fc65" providerId="ADAL" clId="{6140A027-CCDA-E24C-B811-20941A7EAA35}" dt="2023-02-21T19:13:08.798" v="1766" actId="20577"/>
          <ac:spMkLst>
            <pc:docMk/>
            <pc:sldMk cId="4183114403" sldId="2147471593"/>
            <ac:spMk id="8" creationId="{EA28C388-8855-4B28-B621-18867B82BB15}"/>
          </ac:spMkLst>
        </pc:spChg>
      </pc:sldChg>
      <pc:sldChg chg="add">
        <pc:chgData name="Natarajan, Srikumar" userId="b8604b6e-9eb5-428c-b81c-02209023fc65" providerId="ADAL" clId="{6140A027-CCDA-E24C-B811-20941A7EAA35}" dt="2023-02-21T19:13:02.899" v="1765"/>
        <pc:sldMkLst>
          <pc:docMk/>
          <pc:sldMk cId="2703146296" sldId="2147471594"/>
        </pc:sldMkLst>
      </pc:sldChg>
      <pc:sldChg chg="add">
        <pc:chgData name="Natarajan, Srikumar" userId="b8604b6e-9eb5-428c-b81c-02209023fc65" providerId="ADAL" clId="{6140A027-CCDA-E24C-B811-20941A7EAA35}" dt="2023-02-21T19:13:02.899" v="1765"/>
        <pc:sldMkLst>
          <pc:docMk/>
          <pc:sldMk cId="1154301686" sldId="2147471595"/>
        </pc:sldMkLst>
      </pc:sldChg>
      <pc:sldChg chg="modSp add mod">
        <pc:chgData name="Natarajan, Srikumar" userId="b8604b6e-9eb5-428c-b81c-02209023fc65" providerId="ADAL" clId="{6140A027-CCDA-E24C-B811-20941A7EAA35}" dt="2023-02-22T16:57:32.315" v="2905" actId="14100"/>
        <pc:sldMkLst>
          <pc:docMk/>
          <pc:sldMk cId="2693542608" sldId="2147471596"/>
        </pc:sldMkLst>
        <pc:grpChg chg="mod">
          <ac:chgData name="Natarajan, Srikumar" userId="b8604b6e-9eb5-428c-b81c-02209023fc65" providerId="ADAL" clId="{6140A027-CCDA-E24C-B811-20941A7EAA35}" dt="2023-02-22T16:57:32.315" v="2905" actId="14100"/>
          <ac:grpSpMkLst>
            <pc:docMk/>
            <pc:sldMk cId="2693542608" sldId="2147471596"/>
            <ac:grpSpMk id="13" creationId="{23D07E4B-F65A-A428-994B-7FE0020B1A91}"/>
          </ac:grpSpMkLst>
        </pc:grpChg>
      </pc:sldChg>
      <pc:sldChg chg="delSp modSp add del mod">
        <pc:chgData name="Natarajan, Srikumar" userId="b8604b6e-9eb5-428c-b81c-02209023fc65" providerId="ADAL" clId="{6140A027-CCDA-E24C-B811-20941A7EAA35}" dt="2023-02-21T19:15:00.802" v="1794" actId="2696"/>
        <pc:sldMkLst>
          <pc:docMk/>
          <pc:sldMk cId="2586133862" sldId="2147471597"/>
        </pc:sldMkLst>
        <pc:spChg chg="mod">
          <ac:chgData name="Natarajan, Srikumar" userId="b8604b6e-9eb5-428c-b81c-02209023fc65" providerId="ADAL" clId="{6140A027-CCDA-E24C-B811-20941A7EAA35}" dt="2023-02-21T19:13:48.435" v="1785" actId="20577"/>
          <ac:spMkLst>
            <pc:docMk/>
            <pc:sldMk cId="2586133862" sldId="2147471597"/>
            <ac:spMk id="5" creationId="{00000000-0000-0000-0000-000000000000}"/>
          </ac:spMkLst>
        </pc:spChg>
        <pc:spChg chg="del">
          <ac:chgData name="Natarajan, Srikumar" userId="b8604b6e-9eb5-428c-b81c-02209023fc65" providerId="ADAL" clId="{6140A027-CCDA-E24C-B811-20941A7EAA35}" dt="2023-02-21T19:14:10.476" v="1786" actId="478"/>
          <ac:spMkLst>
            <pc:docMk/>
            <pc:sldMk cId="2586133862" sldId="2147471597"/>
            <ac:spMk id="12" creationId="{E82DC6B1-7763-8A78-9B5F-6782D139717A}"/>
          </ac:spMkLst>
        </pc:spChg>
        <pc:grpChg chg="del">
          <ac:chgData name="Natarajan, Srikumar" userId="b8604b6e-9eb5-428c-b81c-02209023fc65" providerId="ADAL" clId="{6140A027-CCDA-E24C-B811-20941A7EAA35}" dt="2023-02-21T19:14:10.476" v="1786" actId="478"/>
          <ac:grpSpMkLst>
            <pc:docMk/>
            <pc:sldMk cId="2586133862" sldId="2147471597"/>
            <ac:grpSpMk id="13" creationId="{23D07E4B-F65A-A428-994B-7FE0020B1A91}"/>
          </ac:grpSpMkLst>
        </pc:grpChg>
      </pc:sldChg>
      <pc:sldChg chg="addSp delSp modSp add del mod">
        <pc:chgData name="Natarajan, Srikumar" userId="b8604b6e-9eb5-428c-b81c-02209023fc65" providerId="ADAL" clId="{6140A027-CCDA-E24C-B811-20941A7EAA35}" dt="2023-02-22T02:19:15.075" v="2256" actId="2696"/>
        <pc:sldMkLst>
          <pc:docMk/>
          <pc:sldMk cId="3145401" sldId="2147471598"/>
        </pc:sldMkLst>
        <pc:spChg chg="del mod">
          <ac:chgData name="Natarajan, Srikumar" userId="b8604b6e-9eb5-428c-b81c-02209023fc65" providerId="ADAL" clId="{6140A027-CCDA-E24C-B811-20941A7EAA35}" dt="2023-02-22T01:59:33.690" v="2244" actId="12084"/>
          <ac:spMkLst>
            <pc:docMk/>
            <pc:sldMk cId="3145401" sldId="2147471598"/>
            <ac:spMk id="3" creationId="{8B9EFDD0-D907-6056-57FA-C8073AC6B793}"/>
          </ac:spMkLst>
        </pc:spChg>
        <pc:spChg chg="mod">
          <ac:chgData name="Natarajan, Srikumar" userId="b8604b6e-9eb5-428c-b81c-02209023fc65" providerId="ADAL" clId="{6140A027-CCDA-E24C-B811-20941A7EAA35}" dt="2023-02-21T20:04:25.968" v="1807"/>
          <ac:spMkLst>
            <pc:docMk/>
            <pc:sldMk cId="3145401" sldId="2147471598"/>
            <ac:spMk id="6" creationId="{614B437E-4980-4A5E-A40B-71E1C0A92082}"/>
          </ac:spMkLst>
        </pc:spChg>
        <pc:graphicFrameChg chg="add mod">
          <ac:chgData name="Natarajan, Srikumar" userId="b8604b6e-9eb5-428c-b81c-02209023fc65" providerId="ADAL" clId="{6140A027-CCDA-E24C-B811-20941A7EAA35}" dt="2023-02-22T02:00:33.481" v="2253" actId="20577"/>
          <ac:graphicFrameMkLst>
            <pc:docMk/>
            <pc:sldMk cId="3145401" sldId="2147471598"/>
            <ac:graphicFrameMk id="2" creationId="{4DDDB0A0-2EDA-1FDE-1D4C-69020AFF68C5}"/>
          </ac:graphicFrameMkLst>
        </pc:graphicFrameChg>
      </pc:sldChg>
      <pc:sldChg chg="add">
        <pc:chgData name="Natarajan, Srikumar" userId="b8604b6e-9eb5-428c-b81c-02209023fc65" providerId="ADAL" clId="{6140A027-CCDA-E24C-B811-20941A7EAA35}" dt="2023-02-22T02:19:24.228" v="2257"/>
        <pc:sldMkLst>
          <pc:docMk/>
          <pc:sldMk cId="3830585869" sldId="2147471598"/>
        </pc:sldMkLst>
      </pc:sldChg>
      <pc:sldChg chg="addSp delSp modSp add mod ord">
        <pc:chgData name="Natarajan, Srikumar" userId="b8604b6e-9eb5-428c-b81c-02209023fc65" providerId="ADAL" clId="{6140A027-CCDA-E24C-B811-20941A7EAA35}" dt="2023-02-22T02:44:11.466" v="2887" actId="20578"/>
        <pc:sldMkLst>
          <pc:docMk/>
          <pc:sldMk cId="2576890011" sldId="2147471599"/>
        </pc:sldMkLst>
        <pc:spChg chg="del mod">
          <ac:chgData name="Natarajan, Srikumar" userId="b8604b6e-9eb5-428c-b81c-02209023fc65" providerId="ADAL" clId="{6140A027-CCDA-E24C-B811-20941A7EAA35}" dt="2023-02-22T02:33:42.358" v="2790" actId="12084"/>
          <ac:spMkLst>
            <pc:docMk/>
            <pc:sldMk cId="2576890011" sldId="2147471599"/>
            <ac:spMk id="2" creationId="{1E741750-9121-9221-6F26-FF9F4999CFDB}"/>
          </ac:spMkLst>
        </pc:spChg>
        <pc:spChg chg="add del mod">
          <ac:chgData name="Natarajan, Srikumar" userId="b8604b6e-9eb5-428c-b81c-02209023fc65" providerId="ADAL" clId="{6140A027-CCDA-E24C-B811-20941A7EAA35}" dt="2023-02-22T02:22:47.905" v="2264" actId="767"/>
          <ac:spMkLst>
            <pc:docMk/>
            <pc:sldMk cId="2576890011" sldId="2147471599"/>
            <ac:spMk id="4" creationId="{899AE1DB-C4B8-D6E5-E15B-3C7ED543ABA0}"/>
          </ac:spMkLst>
        </pc:spChg>
        <pc:spChg chg="mod">
          <ac:chgData name="Natarajan, Srikumar" userId="b8604b6e-9eb5-428c-b81c-02209023fc65" providerId="ADAL" clId="{6140A027-CCDA-E24C-B811-20941A7EAA35}" dt="2023-02-22T02:23:27.975" v="2290" actId="20577"/>
          <ac:spMkLst>
            <pc:docMk/>
            <pc:sldMk cId="2576890011" sldId="2147471599"/>
            <ac:spMk id="6" creationId="{614B437E-4980-4A5E-A40B-71E1C0A92082}"/>
          </ac:spMkLst>
        </pc:spChg>
        <pc:graphicFrameChg chg="add del mod">
          <ac:chgData name="Natarajan, Srikumar" userId="b8604b6e-9eb5-428c-b81c-02209023fc65" providerId="ADAL" clId="{6140A027-CCDA-E24C-B811-20941A7EAA35}" dt="2023-02-22T02:22:07.445" v="2262"/>
          <ac:graphicFrameMkLst>
            <pc:docMk/>
            <pc:sldMk cId="2576890011" sldId="2147471599"/>
            <ac:graphicFrameMk id="3" creationId="{5297C617-A524-9212-2ED6-A248F86907F7}"/>
          </ac:graphicFrameMkLst>
        </pc:graphicFrameChg>
        <pc:graphicFrameChg chg="add mod">
          <ac:chgData name="Natarajan, Srikumar" userId="b8604b6e-9eb5-428c-b81c-02209023fc65" providerId="ADAL" clId="{6140A027-CCDA-E24C-B811-20941A7EAA35}" dt="2023-02-22T02:43:35.452" v="2886"/>
          <ac:graphicFrameMkLst>
            <pc:docMk/>
            <pc:sldMk cId="2576890011" sldId="2147471599"/>
            <ac:graphicFrameMk id="5" creationId="{F4767435-CE50-02D2-B796-6C6AD3FDB4AF}"/>
          </ac:graphicFrameMkLst>
        </pc:graphicFrameChg>
        <pc:picChg chg="add del">
          <ac:chgData name="Natarajan, Srikumar" userId="b8604b6e-9eb5-428c-b81c-02209023fc65" providerId="ADAL" clId="{6140A027-CCDA-E24C-B811-20941A7EAA35}" dt="2023-02-22T02:36:07.894" v="2793"/>
          <ac:picMkLst>
            <pc:docMk/>
            <pc:sldMk cId="2576890011" sldId="2147471599"/>
            <ac:picMk id="1026" creationId="{AC9B051F-2EF0-0A94-DC25-14A814399B71}"/>
          </ac:picMkLst>
        </pc:picChg>
      </pc:sldChg>
      <pc:sldChg chg="modSp add mod ord modNotesTx">
        <pc:chgData name="Natarajan, Srikumar" userId="b8604b6e-9eb5-428c-b81c-02209023fc65" providerId="ADAL" clId="{6140A027-CCDA-E24C-B811-20941A7EAA35}" dt="2023-02-22T02:48:35.524" v="2901" actId="20578"/>
        <pc:sldMkLst>
          <pc:docMk/>
          <pc:sldMk cId="905092463" sldId="2147471600"/>
        </pc:sldMkLst>
        <pc:spChg chg="mod">
          <ac:chgData name="Natarajan, Srikumar" userId="b8604b6e-9eb5-428c-b81c-02209023fc65" providerId="ADAL" clId="{6140A027-CCDA-E24C-B811-20941A7EAA35}" dt="2023-02-22T02:47:10.477" v="2896" actId="255"/>
          <ac:spMkLst>
            <pc:docMk/>
            <pc:sldMk cId="905092463" sldId="2147471600"/>
            <ac:spMk id="3" creationId="{8B9EFDD0-D907-6056-57FA-C8073AC6B793}"/>
          </ac:spMkLst>
        </pc:spChg>
      </pc:sldChg>
      <pc:sldChg chg="add">
        <pc:chgData name="Natarajan, Srikumar" userId="b8604b6e-9eb5-428c-b81c-02209023fc65" providerId="ADAL" clId="{6140A027-CCDA-E24C-B811-20941A7EAA35}" dt="2023-02-22T02:49:49.483" v="2902"/>
        <pc:sldMkLst>
          <pc:docMk/>
          <pc:sldMk cId="4280663205" sldId="2147471601"/>
        </pc:sldMkLst>
      </pc:sldChg>
      <pc:sldChg chg="add">
        <pc:chgData name="Natarajan, Srikumar" userId="b8604b6e-9eb5-428c-b81c-02209023fc65" providerId="ADAL" clId="{6140A027-CCDA-E24C-B811-20941A7EAA35}" dt="2023-02-22T02:49:49.483" v="2902"/>
        <pc:sldMkLst>
          <pc:docMk/>
          <pc:sldMk cId="2977271807" sldId="2147471602"/>
        </pc:sldMkLst>
      </pc:sldChg>
      <pc:sldChg chg="modSp add mod">
        <pc:chgData name="Natarajan, Srikumar" userId="b8604b6e-9eb5-428c-b81c-02209023fc65" providerId="ADAL" clId="{6140A027-CCDA-E24C-B811-20941A7EAA35}" dt="2023-03-07T15:29:21.358" v="3857" actId="20577"/>
        <pc:sldMkLst>
          <pc:docMk/>
          <pc:sldMk cId="2520217294" sldId="2147471603"/>
        </pc:sldMkLst>
        <pc:spChg chg="mod">
          <ac:chgData name="Natarajan, Srikumar" userId="b8604b6e-9eb5-428c-b81c-02209023fc65" providerId="ADAL" clId="{6140A027-CCDA-E24C-B811-20941A7EAA35}" dt="2023-03-07T15:29:21.358" v="3857" actId="20577"/>
          <ac:spMkLst>
            <pc:docMk/>
            <pc:sldMk cId="2520217294" sldId="2147471603"/>
            <ac:spMk id="5" creationId="{00000000-0000-0000-0000-000000000000}"/>
          </ac:spMkLst>
        </pc:spChg>
        <pc:graphicFrameChg chg="mod modGraphic">
          <ac:chgData name="Natarajan, Srikumar" userId="b8604b6e-9eb5-428c-b81c-02209023fc65" providerId="ADAL" clId="{6140A027-CCDA-E24C-B811-20941A7EAA35}" dt="2023-02-28T19:19:16.805" v="2991" actId="20577"/>
          <ac:graphicFrameMkLst>
            <pc:docMk/>
            <pc:sldMk cId="2520217294" sldId="2147471603"/>
            <ac:graphicFrameMk id="3" creationId="{A732037F-97AC-9743-806B-C36403385174}"/>
          </ac:graphicFrameMkLst>
        </pc:graphicFrameChg>
      </pc:sldChg>
      <pc:sldChg chg="add">
        <pc:chgData name="Natarajan, Srikumar" userId="b8604b6e-9eb5-428c-b81c-02209023fc65" providerId="ADAL" clId="{6140A027-CCDA-E24C-B811-20941A7EAA35}" dt="2023-03-06T15:06:02.267" v="3015" actId="2890"/>
        <pc:sldMkLst>
          <pc:docMk/>
          <pc:sldMk cId="4098739502" sldId="2147471604"/>
        </pc:sldMkLst>
      </pc:sldChg>
      <pc:sldChg chg="add">
        <pc:chgData name="Natarajan, Srikumar" userId="b8604b6e-9eb5-428c-b81c-02209023fc65" providerId="ADAL" clId="{6140A027-CCDA-E24C-B811-20941A7EAA35}" dt="2023-03-06T15:06:43.568" v="3042"/>
        <pc:sldMkLst>
          <pc:docMk/>
          <pc:sldMk cId="3563951343" sldId="2147471605"/>
        </pc:sldMkLst>
      </pc:sldChg>
      <pc:sldChg chg="add">
        <pc:chgData name="Natarajan, Srikumar" userId="b8604b6e-9eb5-428c-b81c-02209023fc65" providerId="ADAL" clId="{6140A027-CCDA-E24C-B811-20941A7EAA35}" dt="2023-03-06T15:06:43.568" v="3042"/>
        <pc:sldMkLst>
          <pc:docMk/>
          <pc:sldMk cId="32978656" sldId="2147471606"/>
        </pc:sldMkLst>
      </pc:sldChg>
      <pc:sldChg chg="addSp delSp modSp add mod modNotesTx">
        <pc:chgData name="Natarajan, Srikumar" userId="b8604b6e-9eb5-428c-b81c-02209023fc65" providerId="ADAL" clId="{6140A027-CCDA-E24C-B811-20941A7EAA35}" dt="2023-03-06T15:55:28.860" v="3856" actId="20577"/>
        <pc:sldMkLst>
          <pc:docMk/>
          <pc:sldMk cId="3037240289" sldId="2147471607"/>
        </pc:sldMkLst>
        <pc:spChg chg="mod">
          <ac:chgData name="Natarajan, Srikumar" userId="b8604b6e-9eb5-428c-b81c-02209023fc65" providerId="ADAL" clId="{6140A027-CCDA-E24C-B811-20941A7EAA35}" dt="2023-03-06T15:55:28.860" v="3856" actId="20577"/>
          <ac:spMkLst>
            <pc:docMk/>
            <pc:sldMk cId="3037240289" sldId="2147471607"/>
            <ac:spMk id="3" creationId="{8B9EFDD0-D907-6056-57FA-C8073AC6B793}"/>
          </ac:spMkLst>
        </pc:spChg>
        <pc:spChg chg="mod">
          <ac:chgData name="Natarajan, Srikumar" userId="b8604b6e-9eb5-428c-b81c-02209023fc65" providerId="ADAL" clId="{6140A027-CCDA-E24C-B811-20941A7EAA35}" dt="2023-03-06T15:07:17.180" v="3070" actId="20577"/>
          <ac:spMkLst>
            <pc:docMk/>
            <pc:sldMk cId="3037240289" sldId="2147471607"/>
            <ac:spMk id="6" creationId="{614B437E-4980-4A5E-A40B-71E1C0A92082}"/>
          </ac:spMkLst>
        </pc:spChg>
        <pc:graphicFrameChg chg="add del mod modGraphic">
          <ac:chgData name="Natarajan, Srikumar" userId="b8604b6e-9eb5-428c-b81c-02209023fc65" providerId="ADAL" clId="{6140A027-CCDA-E24C-B811-20941A7EAA35}" dt="2023-03-06T15:53:04.369" v="3810" actId="478"/>
          <ac:graphicFrameMkLst>
            <pc:docMk/>
            <pc:sldMk cId="3037240289" sldId="2147471607"/>
            <ac:graphicFrameMk id="2" creationId="{9DCDDDA0-3ADF-F37D-0AF8-204E4D6C949A}"/>
          </ac:graphicFrameMkLst>
        </pc:graphicFrameChg>
      </pc:sldChg>
      <pc:sldMasterChg chg="modSp mod modSldLayout">
        <pc:chgData name="Natarajan, Srikumar" userId="b8604b6e-9eb5-428c-b81c-02209023fc65" providerId="ADAL" clId="{6140A027-CCDA-E24C-B811-20941A7EAA35}" dt="2023-02-16T13:01:35.746" v="1624"/>
        <pc:sldMasterMkLst>
          <pc:docMk/>
          <pc:sldMasterMk cId="1494803470" sldId="2147483681"/>
        </pc:sldMasterMkLst>
        <pc:spChg chg="mod">
          <ac:chgData name="Natarajan, Srikumar" userId="b8604b6e-9eb5-428c-b81c-02209023fc65" providerId="ADAL" clId="{6140A027-CCDA-E24C-B811-20941A7EAA35}" dt="2023-02-16T12:59:45.384" v="1621" actId="20577"/>
          <ac:spMkLst>
            <pc:docMk/>
            <pc:sldMasterMk cId="1494803470" sldId="2147483681"/>
            <ac:spMk id="15" creationId="{6CD43C60-5C56-8E45-BCD7-5AAE50791CB6}"/>
          </ac:spMkLst>
        </pc:sp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000669295" sldId="2147483683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000669295" sldId="2147483683"/>
              <ac:spMk id="7" creationId="{D7FF04BE-115F-0A40-B737-25EE16A0FD6E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674243089" sldId="2147483684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674243089" sldId="2147483684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141937794" sldId="2147483685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141937794" sldId="2147483685"/>
              <ac:spMk id="8" creationId="{7AEB0ED9-4359-1249-BE17-25A6551BE17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454562928" sldId="2147483699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454562928" sldId="2147483699"/>
              <ac:spMk id="11" creationId="{7A3BDB80-CDCC-AF4F-AEEE-B6CFA09A7B26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329330966" sldId="2147483700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329330966" sldId="214748370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241491260" sldId="2147483701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241491260" sldId="2147483701"/>
              <ac:spMk id="6" creationId="{69238A19-5D68-9146-A7BF-A4DBE36B1429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603586069" sldId="2147483702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603586069" sldId="2147483702"/>
              <ac:spMk id="8" creationId="{8A1FA54D-0174-3141-A81C-7264129C4040}"/>
            </ac:spMkLst>
          </pc:spChg>
        </pc:sldLayoutChg>
        <pc:sldLayoutChg chg="modSp mod">
          <pc:chgData name="Natarajan, Srikumar" userId="b8604b6e-9eb5-428c-b81c-02209023fc65" providerId="ADAL" clId="{6140A027-CCDA-E24C-B811-20941A7EAA35}" dt="2023-02-16T13:00:33.876" v="1623" actId="20577"/>
          <pc:sldLayoutMkLst>
            <pc:docMk/>
            <pc:sldMasterMk cId="1494803470" sldId="2147483681"/>
            <pc:sldLayoutMk cId="855733609" sldId="2147483703"/>
          </pc:sldLayoutMkLst>
          <pc:spChg chg="mod">
            <ac:chgData name="Natarajan, Srikumar" userId="b8604b6e-9eb5-428c-b81c-02209023fc65" providerId="ADAL" clId="{6140A027-CCDA-E24C-B811-20941A7EAA35}" dt="2023-02-16T13:00:33.876" v="1623" actId="20577"/>
            <ac:spMkLst>
              <pc:docMk/>
              <pc:sldMasterMk cId="1494803470" sldId="2147483681"/>
              <pc:sldLayoutMk cId="855733609" sldId="2147483703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454792004" sldId="2147483704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454792004" sldId="2147483704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4129551310" sldId="2147483705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4129551310" sldId="2147483705"/>
              <ac:spMk id="18" creationId="{6E49CC21-7314-FE4F-BFAB-701F5D20FA0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4171615083" sldId="2147483706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4171615083" sldId="2147483706"/>
              <ac:spMk id="18" creationId="{891FCFCD-3BFC-684B-9572-8E5902E272A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900571888" sldId="2147483708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900571888" sldId="2147483708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986490387" sldId="2147483709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986490387" sldId="2147483709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245166403" sldId="2147483710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245166403" sldId="2147483710"/>
              <ac:spMk id="13" creationId="{EE54B10C-A442-5441-AD57-014686EF525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950874947" sldId="2147483711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950874947" sldId="2147483711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4218603899" sldId="2147483712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4218603899" sldId="2147483712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790250754" sldId="2147483713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790250754" sldId="2147483713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1269755674" sldId="2147483714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1269755674" sldId="214748371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703176692" sldId="2147483715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703176692" sldId="2147483715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1753411986" sldId="2147483716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1753411986" sldId="2147483716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7891954" sldId="2147483717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7891954" sldId="2147483717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140013139" sldId="2147483718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140013139" sldId="2147483718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707861545" sldId="2147483719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707861545" sldId="2147483719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437874916" sldId="2147483720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437874916" sldId="214748372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896588587" sldId="2147483721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896588587" sldId="2147483721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301920797" sldId="2147483722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301920797" sldId="2147483722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415906666" sldId="2147483723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415906666" sldId="2147483723"/>
              <ac:spMk id="14" creationId="{ECDEEDAE-A82F-464F-A4AB-A600CFE35614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014372912" sldId="2147483724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014372912" sldId="214748372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122104942" sldId="2147483725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122104942" sldId="2147483725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314929528" sldId="2147483726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314929528" sldId="2147483726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626802530" sldId="2147483728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626802530" sldId="2147483728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928394305" sldId="2147483729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928394305" sldId="2147483729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406810013" sldId="2147483730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406810013" sldId="2147483730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544408312" sldId="2147483731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544408312" sldId="2147483731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1073908273" sldId="2147483732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1073908273" sldId="2147483732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543217110" sldId="2147483733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543217110" sldId="2147483733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516429135" sldId="2147483734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516429135" sldId="2147483734"/>
              <ac:spMk id="8" creationId="{5A5DBC43-EAA6-384E-8FA5-7B40E3F29BDC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2439593754" sldId="2147483737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2439593754" sldId="2147483737"/>
              <ac:spMk id="5" creationId="{9CC7E626-B40B-AA40-B093-D0E8371D0FA5}"/>
            </ac:spMkLst>
          </pc:spChg>
        </pc:sldLayoutChg>
        <pc:sldLayoutChg chg="modSp">
          <pc:chgData name="Natarajan, Srikumar" userId="b8604b6e-9eb5-428c-b81c-02209023fc65" providerId="ADAL" clId="{6140A027-CCDA-E24C-B811-20941A7EAA35}" dt="2023-02-16T13:01:35.746" v="1624"/>
          <pc:sldLayoutMkLst>
            <pc:docMk/>
            <pc:sldMasterMk cId="1494803470" sldId="2147483681"/>
            <pc:sldLayoutMk cId="3270546707" sldId="2147483777"/>
          </pc:sldLayoutMkLst>
          <pc:spChg chg="mod">
            <ac:chgData name="Natarajan, Srikumar" userId="b8604b6e-9eb5-428c-b81c-02209023fc65" providerId="ADAL" clId="{6140A027-CCDA-E24C-B811-20941A7EAA35}" dt="2023-02-16T13:01:35.746" v="1624"/>
            <ac:spMkLst>
              <pc:docMk/>
              <pc:sldMasterMk cId="1494803470" sldId="2147483681"/>
              <pc:sldLayoutMk cId="3270546707" sldId="2147483777"/>
              <ac:spMk id="8" creationId="{00000000-0000-0000-0000-000000000000}"/>
            </ac:spMkLst>
          </pc:spChg>
        </pc:sldLayoutChg>
      </pc:sldMasterChg>
      <pc:sldMasterChg chg="del delSldLayout">
        <pc:chgData name="Natarajan, Srikumar" userId="b8604b6e-9eb5-428c-b81c-02209023fc65" providerId="ADAL" clId="{6140A027-CCDA-E24C-B811-20941A7EAA35}" dt="2022-11-21T18:44:18.155" v="204" actId="2696"/>
        <pc:sldMasterMkLst>
          <pc:docMk/>
          <pc:sldMasterMk cId="1494803470" sldId="2147483738"/>
        </pc:sldMasterMkLst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065624541" sldId="2147483735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855733609" sldId="2147483739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454792004" sldId="2147483740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4129551310" sldId="2147483741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4171615083" sldId="2147483742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674243089" sldId="2147483743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900571888" sldId="2147483744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986490387" sldId="2147483745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245166403" sldId="2147483746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454562928" sldId="2147483747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41937794" sldId="2147483748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626802530" sldId="2147483749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073908273" sldId="2147483750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543217110" sldId="2147483751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516429135" sldId="2147483752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014372912" sldId="2147483753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22104942" sldId="2147483754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790250754" sldId="2147483755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000669295" sldId="2147483756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241491260" sldId="2147483757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603586069" sldId="2147483758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329330966" sldId="2147483759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950874947" sldId="2147483760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4218603899" sldId="2147483761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269755674" sldId="2147483762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703176692" sldId="2147483763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1753411986" sldId="2147483764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7891954" sldId="2147483765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863941020" sldId="2147483766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140013139" sldId="2147483767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707861545" sldId="2147483768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437874916" sldId="2147483769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928394305" sldId="2147483770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406810013" sldId="2147483771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544408312" sldId="2147483772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314929528" sldId="2147483773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896588587" sldId="2147483774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2301920797" sldId="2147483775"/>
          </pc:sldLayoutMkLst>
        </pc:sldLayoutChg>
        <pc:sldLayoutChg chg="del">
          <pc:chgData name="Natarajan, Srikumar" userId="b8604b6e-9eb5-428c-b81c-02209023fc65" providerId="ADAL" clId="{6140A027-CCDA-E24C-B811-20941A7EAA35}" dt="2022-11-21T18:44:18.155" v="204" actId="2696"/>
          <pc:sldLayoutMkLst>
            <pc:docMk/>
            <pc:sldMasterMk cId="1494803470" sldId="2147483738"/>
            <pc:sldLayoutMk cId="3415906666" sldId="2147483776"/>
          </pc:sldLayoutMkLst>
        </pc:sldLayoutChg>
      </pc:sldMasterChg>
    </pc:docChg>
  </pc:docChgLst>
  <pc:docChgLst>
    <pc:chgData name="Natarajan, Srikumar" userId="S::srikumar@netapp.com::b8604b6e-9eb5-428c-b81c-02209023fc65" providerId="AD" clId="Web-{6E762B5E-1081-CA01-ED4D-E0498FA47FE6}"/>
    <pc:docChg chg="modSld">
      <pc:chgData name="Natarajan, Srikumar" userId="S::srikumar@netapp.com::b8604b6e-9eb5-428c-b81c-02209023fc65" providerId="AD" clId="Web-{6E762B5E-1081-CA01-ED4D-E0498FA47FE6}" dt="2023-01-24T00:52:02.776" v="455" actId="20577"/>
      <pc:docMkLst>
        <pc:docMk/>
      </pc:docMkLst>
      <pc:sldChg chg="modSp">
        <pc:chgData name="Natarajan, Srikumar" userId="S::srikumar@netapp.com::b8604b6e-9eb5-428c-b81c-02209023fc65" providerId="AD" clId="Web-{6E762B5E-1081-CA01-ED4D-E0498FA47FE6}" dt="2023-01-23T17:01:13.449" v="38"/>
        <pc:sldMkLst>
          <pc:docMk/>
          <pc:sldMk cId="2898437942" sldId="2145705730"/>
        </pc:sldMkLst>
        <pc:graphicFrameChg chg="mod modGraphic">
          <ac:chgData name="Natarajan, Srikumar" userId="S::srikumar@netapp.com::b8604b6e-9eb5-428c-b81c-02209023fc65" providerId="AD" clId="Web-{6E762B5E-1081-CA01-ED4D-E0498FA47FE6}" dt="2023-01-23T17:01:13.449" v="38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  <pc:sldChg chg="modSp">
        <pc:chgData name="Natarajan, Srikumar" userId="S::srikumar@netapp.com::b8604b6e-9eb5-428c-b81c-02209023fc65" providerId="AD" clId="Web-{6E762B5E-1081-CA01-ED4D-E0498FA47FE6}" dt="2023-01-24T00:52:02.776" v="455" actId="20577"/>
        <pc:sldMkLst>
          <pc:docMk/>
          <pc:sldMk cId="3896074627" sldId="2145705768"/>
        </pc:sldMkLst>
        <pc:spChg chg="mod">
          <ac:chgData name="Natarajan, Srikumar" userId="S::srikumar@netapp.com::b8604b6e-9eb5-428c-b81c-02209023fc65" providerId="AD" clId="Web-{6E762B5E-1081-CA01-ED4D-E0498FA47FE6}" dt="2023-01-24T00:52:02.776" v="455" actId="20577"/>
          <ac:spMkLst>
            <pc:docMk/>
            <pc:sldMk cId="3896074627" sldId="2145705768"/>
            <ac:spMk id="2" creationId="{1E741750-9121-9221-6F26-FF9F4999CFDB}"/>
          </ac:spMkLst>
        </pc:spChg>
      </pc:sldChg>
    </pc:docChg>
  </pc:docChgLst>
  <pc:docChgLst>
    <pc:chgData name="Natarajan, Srikumar" userId="S::srikumar@netapp.com::b8604b6e-9eb5-428c-b81c-02209023fc65" providerId="AD" clId="Web-{F49DFAF2-377F-3272-3085-DAF39CBAC5DE}"/>
    <pc:docChg chg="modSld">
      <pc:chgData name="Natarajan, Srikumar" userId="S::srikumar@netapp.com::b8604b6e-9eb5-428c-b81c-02209023fc65" providerId="AD" clId="Web-{F49DFAF2-377F-3272-3085-DAF39CBAC5DE}" dt="2022-10-18T12:35:22.182" v="9" actId="20577"/>
      <pc:docMkLst>
        <pc:docMk/>
      </pc:docMkLst>
      <pc:sldChg chg="modSp">
        <pc:chgData name="Natarajan, Srikumar" userId="S::srikumar@netapp.com::b8604b6e-9eb5-428c-b81c-02209023fc65" providerId="AD" clId="Web-{F49DFAF2-377F-3272-3085-DAF39CBAC5DE}" dt="2022-10-18T12:35:22.182" v="9" actId="20577"/>
        <pc:sldMkLst>
          <pc:docMk/>
          <pc:sldMk cId="2047698943" sldId="550143785"/>
        </pc:sldMkLst>
        <pc:spChg chg="mod">
          <ac:chgData name="Natarajan, Srikumar" userId="S::srikumar@netapp.com::b8604b6e-9eb5-428c-b81c-02209023fc65" providerId="AD" clId="Web-{F49DFAF2-377F-3272-3085-DAF39CBAC5DE}" dt="2022-10-18T12:35:22.182" v="9" actId="20577"/>
          <ac:spMkLst>
            <pc:docMk/>
            <pc:sldMk cId="2047698943" sldId="550143785"/>
            <ac:spMk id="8" creationId="{EA28C388-8855-4B28-B621-18867B82BB15}"/>
          </ac:spMkLst>
        </pc:spChg>
      </pc:sldChg>
    </pc:docChg>
  </pc:docChgLst>
  <pc:docChgLst>
    <pc:chgData name="Natarajan, Srikumar" userId="S::srikumar@netapp.com::b8604b6e-9eb5-428c-b81c-02209023fc65" providerId="AD" clId="Web-{84AE0A62-F994-AEDE-39F9-4D7541D7E610}"/>
    <pc:docChg chg="modSld">
      <pc:chgData name="Natarajan, Srikumar" userId="S::srikumar@netapp.com::b8604b6e-9eb5-428c-b81c-02209023fc65" providerId="AD" clId="Web-{84AE0A62-F994-AEDE-39F9-4D7541D7E610}" dt="2023-03-28T14:17:09.263" v="26" actId="20577"/>
      <pc:docMkLst>
        <pc:docMk/>
      </pc:docMkLst>
      <pc:sldChg chg="modSp">
        <pc:chgData name="Natarajan, Srikumar" userId="S::srikumar@netapp.com::b8604b6e-9eb5-428c-b81c-02209023fc65" providerId="AD" clId="Web-{84AE0A62-F994-AEDE-39F9-4D7541D7E610}" dt="2023-03-28T14:17:09.263" v="26" actId="20577"/>
        <pc:sldMkLst>
          <pc:docMk/>
          <pc:sldMk cId="2047698943" sldId="550143785"/>
        </pc:sldMkLst>
        <pc:spChg chg="mod">
          <ac:chgData name="Natarajan, Srikumar" userId="S::srikumar@netapp.com::b8604b6e-9eb5-428c-b81c-02209023fc65" providerId="AD" clId="Web-{84AE0A62-F994-AEDE-39F9-4D7541D7E610}" dt="2023-03-28T14:17:09.263" v="26" actId="20577"/>
          <ac:spMkLst>
            <pc:docMk/>
            <pc:sldMk cId="2047698943" sldId="550143785"/>
            <ac:spMk id="8" creationId="{EA28C388-8855-4B28-B621-18867B82BB15}"/>
          </ac:spMkLst>
        </pc:spChg>
      </pc:sldChg>
    </pc:docChg>
  </pc:docChgLst>
  <pc:docChgLst>
    <pc:chgData name="Natarajan, Srikumar" userId="S::srikumar@netapp.com::b8604b6e-9eb5-428c-b81c-02209023fc65" providerId="AD" clId="Web-{5E92AB3E-B2D4-B850-F3EA-CB367F70B641}"/>
    <pc:docChg chg="modSld">
      <pc:chgData name="Natarajan, Srikumar" userId="S::srikumar@netapp.com::b8604b6e-9eb5-428c-b81c-02209023fc65" providerId="AD" clId="Web-{5E92AB3E-B2D4-B850-F3EA-CB367F70B641}" dt="2023-02-02T20:02:14.501" v="6" actId="1076"/>
      <pc:docMkLst>
        <pc:docMk/>
      </pc:docMkLst>
      <pc:sldChg chg="modSp">
        <pc:chgData name="Natarajan, Srikumar" userId="S::srikumar@netapp.com::b8604b6e-9eb5-428c-b81c-02209023fc65" providerId="AD" clId="Web-{5E92AB3E-B2D4-B850-F3EA-CB367F70B641}" dt="2023-02-02T20:02:14.501" v="6" actId="1076"/>
        <pc:sldMkLst>
          <pc:docMk/>
          <pc:sldMk cId="3358722516" sldId="2145705752"/>
        </pc:sldMkLst>
        <pc:graphicFrameChg chg="mod modGraphic">
          <ac:chgData name="Natarajan, Srikumar" userId="S::srikumar@netapp.com::b8604b6e-9eb5-428c-b81c-02209023fc65" providerId="AD" clId="Web-{5E92AB3E-B2D4-B850-F3EA-CB367F70B641}" dt="2023-02-02T20:02:14.501" v="6" actId="1076"/>
          <ac:graphicFrameMkLst>
            <pc:docMk/>
            <pc:sldMk cId="3358722516" sldId="2145705752"/>
            <ac:graphicFrameMk id="3" creationId="{A732037F-97AC-9743-806B-C36403385174}"/>
          </ac:graphicFrameMkLst>
        </pc:graphicFrameChg>
      </pc:sldChg>
    </pc:docChg>
  </pc:docChgLst>
  <pc:docChgLst>
    <pc:chgData name="Natarajan, Srikumar" userId="S::srikumar@netapp.com::b8604b6e-9eb5-428c-b81c-02209023fc65" providerId="AD" clId="Web-{799FA038-D0B0-A26A-D07B-FEC6C8DB5F22}"/>
    <pc:docChg chg="modSld">
      <pc:chgData name="Natarajan, Srikumar" userId="S::srikumar@netapp.com::b8604b6e-9eb5-428c-b81c-02209023fc65" providerId="AD" clId="Web-{799FA038-D0B0-A26A-D07B-FEC6C8DB5F22}" dt="2023-01-05T16:06:48.242" v="13"/>
      <pc:docMkLst>
        <pc:docMk/>
      </pc:docMkLst>
      <pc:sldChg chg="modSp">
        <pc:chgData name="Natarajan, Srikumar" userId="S::srikumar@netapp.com::b8604b6e-9eb5-428c-b81c-02209023fc65" providerId="AD" clId="Web-{799FA038-D0B0-A26A-D07B-FEC6C8DB5F22}" dt="2023-01-05T16:06:48.242" v="13"/>
        <pc:sldMkLst>
          <pc:docMk/>
          <pc:sldMk cId="2898437942" sldId="2145705730"/>
        </pc:sldMkLst>
        <pc:graphicFrameChg chg="mod modGraphic">
          <ac:chgData name="Natarajan, Srikumar" userId="S::srikumar@netapp.com::b8604b6e-9eb5-428c-b81c-02209023fc65" providerId="AD" clId="Web-{799FA038-D0B0-A26A-D07B-FEC6C8DB5F22}" dt="2023-01-05T16:06:48.242" v="13"/>
          <ac:graphicFrameMkLst>
            <pc:docMk/>
            <pc:sldMk cId="2898437942" sldId="2145705730"/>
            <ac:graphicFrameMk id="6" creationId="{5B0AB35B-6B62-5F86-572F-FE9FA12A33E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8872DA-969A-834F-8B0E-1D4D419F6B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B8C49-F36E-AA4C-A670-A1E914AE9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8E99-3E08-2A48-ABC2-6F00B8432E30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257C8-39C1-8549-9D4C-5FBD387058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E9632-4F93-0F43-A0FC-928C424E3B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191C-00A5-8944-B375-08B71678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6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F99A-EFE7-1E45-9552-42F63D8E44E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82002-F4B0-664E-8740-E26EF4F5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2423" lvl="0" indent="-171450">
              <a:buFontTx/>
              <a:buChar char="-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2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7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9612" lvl="1" indent="-171450">
              <a:buFontTx/>
              <a:buChar char="-"/>
            </a:pP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NetApp, Inc. All rights reserved.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902A468-7733-834C-B5AB-635E8708C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4846" y="2745041"/>
            <a:ext cx="6083979" cy="4112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C5B08-C471-EA40-9405-E9A02EC2AE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2856" y="1184872"/>
            <a:ext cx="2649402" cy="4879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D3FAF6-F1C6-534F-AA68-E2BA8B6656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82155C5C-3228-7548-BCBA-281ADEFB47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DEEDAE-A82F-464F-A4AB-A600CFE35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69379EF-FF89-6B40-9CB4-324103DBB6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AF1CA4F-3F4D-FB4E-A3D5-B528C2308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EB4B611-109C-F443-8844-7EE87517A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57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9">
            <a:extLst>
              <a:ext uri="{FF2B5EF4-FFF2-40B4-BE49-F238E27FC236}">
                <a16:creationId xmlns:a16="http://schemas.microsoft.com/office/drawing/2014/main" id="{ABDBFDB8-7F7D-9B4D-B740-762CE88618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3"/>
            <a:ext cx="5632704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US"/>
          </a:p>
        </p:txBody>
      </p:sp>
      <p:sp>
        <p:nvSpPr>
          <p:cNvPr id="19" name="Content Placeholder 39">
            <a:extLst>
              <a:ext uri="{FF2B5EF4-FFF2-40B4-BE49-F238E27FC236}">
                <a16:creationId xmlns:a16="http://schemas.microsoft.com/office/drawing/2014/main" id="{F7A0793B-F7C8-EB46-AF68-BD81EB31D79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181343" y="1783080"/>
            <a:ext cx="5632577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9B63459-2EF7-DE43-8387-A27A4A5A045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E227461-9E77-C344-ADFA-0B022F6DD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EB0ED9-4359-1249-BE17-25A6551B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768CF1-71C8-A742-A58E-3B12A9E5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83FCBD-10A8-E044-9E78-7B0198965092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7E09D4FA-6BE8-6946-B50D-FC47FF76ED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A031274-8AD7-F547-81F3-8239F4A6C8F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AB8C16-765A-DC45-983C-89F17A6A67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1B0425-3F3A-C549-A3A7-EB36196CB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80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7A8812-31C0-6646-808E-FA6671078FB1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7E09D4FA-6BE8-6946-B50D-FC47FF76ED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A031274-8AD7-F547-81F3-8239F4A6C8F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AB8C16-765A-DC45-983C-89F17A6A67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1B0425-3F3A-C549-A3A7-EB36196CB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90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EDF4B-C145-234F-A2DF-FF094C14017F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7E09D4FA-6BE8-6946-B50D-FC47FF76ED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A031274-8AD7-F547-81F3-8239F4A6C8F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AB8C16-765A-DC45-983C-89F17A6A67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1B0425-3F3A-C549-A3A7-EB36196CB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21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F828B4-D2D3-9041-B21B-A4DC75DE4DEC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7E09D4FA-6BE8-6946-B50D-FC47FF76ED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A031274-8AD7-F547-81F3-8239F4A6C8F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AB8C16-765A-DC45-983C-89F17A6A67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1B0425-3F3A-C549-A3A7-EB36196CB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2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F4A1787-EED2-1E46-A862-15E59A32A2E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0"/>
            <a:ext cx="6080760" cy="6857999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62A80FF-EF1D-BE4A-85CD-BCD7001F0A8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01BF5F0-8192-7245-8B03-A991B81E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76F0D2E9-A5BC-6142-9C20-114E8F1F8D3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37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F4A1787-EED2-1E46-A862-15E59A32A2E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475488"/>
            <a:ext cx="5594163" cy="5905501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6B6BA4-82ED-E342-9366-8650AFA3BFC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8C9ED66-D9A4-644C-A620-6ACEB6011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0AC863E5-B43C-5647-85DE-67D0E90D978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0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348ABE-23F8-C647-A81A-4288121AC11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FE584E5-8FA2-5C41-B095-C1A05A119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0250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0A4FEAE-4287-4E44-84A7-19E46EE08D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7FF04BE-115F-0A40-B737-25EE16A0F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9369D2-4546-1643-B839-F0017D045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FEE9D9-978E-CE47-9301-7D7647048AF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2CD6B23-E114-BD40-8639-5DEC02FA8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0A4FEAE-4287-4E44-84A7-19E46EE08D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238A19-5D68-9146-A7BF-A4DBE36B1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F10412-D531-C545-8C25-268DD13D7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DD68C89-3FCF-C34E-AB54-4A718330BA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4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rush&#10;&#10;Description automatically generated">
            <a:extLst>
              <a:ext uri="{FF2B5EF4-FFF2-40B4-BE49-F238E27FC236}">
                <a16:creationId xmlns:a16="http://schemas.microsoft.com/office/drawing/2014/main" id="{1F45F691-1E9D-E143-9EF2-DA6C97A68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9252" y="2745041"/>
            <a:ext cx="6080760" cy="4112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C5B08-C471-EA40-9405-E9A02EC2AE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2856" y="1184872"/>
            <a:ext cx="2649402" cy="48792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DEEDAE-A82F-464F-A4AB-A600CFE35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253A39D-A19C-414A-ADDD-36BA569C4B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B26686EB-7717-3B4F-9C93-ED91FFD7F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1C9862F-11CE-C64F-9015-DDDC7A7875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F35254E-60F9-E542-A9F1-94665A3F66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10CC06-51DF-8248-A1FC-B343E5CC3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4792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0A4FEAE-4287-4E44-84A7-19E46EE08D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EC8574-D8E4-4F41-890E-BA6658882F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6163056"/>
            <a:ext cx="552297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1FA54D-0174-3141-A81C-7264129C4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38288A0-B481-BB4C-BA7E-C09DA183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5F4C3D4-78F0-DF47-99DB-405F4F2FA42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18FF0F7-339D-0C41-86E1-223ABF332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86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7E09D4FA-6BE8-6946-B50D-FC47FF76ED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A031274-8AD7-F547-81F3-8239F4A6C8F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9965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9AB8C16-765A-DC45-983C-89F17A6A67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1B0425-3F3A-C549-A3A7-EB36196CB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330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D4421401-CFDD-044F-BBF0-220CE5114E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3232A7BA-BCC4-D145-8551-93A1084F4EB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247325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9">
            <a:extLst>
              <a:ext uri="{FF2B5EF4-FFF2-40B4-BE49-F238E27FC236}">
                <a16:creationId xmlns:a16="http://schemas.microsoft.com/office/drawing/2014/main" id="{94974380-1919-9F47-94DC-7A6FA36A2EF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8119746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8ECD15E-38E8-BF41-A819-BA3A6930836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5A2F877-E1D5-EC40-BC10-5A5064B7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0874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39">
            <a:extLst>
              <a:ext uri="{FF2B5EF4-FFF2-40B4-BE49-F238E27FC236}">
                <a16:creationId xmlns:a16="http://schemas.microsoft.com/office/drawing/2014/main" id="{8888E682-C248-D442-A0CF-08AB97EFC1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3D6F40A-D88A-5046-B197-177E07366B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134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9">
            <a:extLst>
              <a:ext uri="{FF2B5EF4-FFF2-40B4-BE49-F238E27FC236}">
                <a16:creationId xmlns:a16="http://schemas.microsoft.com/office/drawing/2014/main" id="{10C7F411-2E50-8B46-93D2-7849539FFCA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37490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DAEE30-C193-F247-BEFA-CA2F630B2B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8134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915246-A13A-814E-8D57-1AA90149B0D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8A75E5-3A9D-2E4F-8327-42A4B18F00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603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6B333D-429E-B646-A0F8-C734681FFF77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3CED8A-08D6-1D46-ACCC-430BDE603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D93667-A379-0B41-AF49-3A2DB851E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7074FCC-86F6-944F-93D4-CA29133E33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2424451-A81D-8742-B9F8-85A56C4A9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F4A1787-EED2-1E46-A862-15E59A32A2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8065" y="2743199"/>
            <a:ext cx="6080760" cy="41148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B333D-429E-B646-A0F8-C734681FFF77}"/>
              </a:ext>
            </a:extLst>
          </p:cNvPr>
          <p:cNvSpPr/>
          <p:nvPr userDrawn="1"/>
        </p:nvSpPr>
        <p:spPr>
          <a:xfrm>
            <a:off x="-2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4CD781-0915-1345-B2B6-019A6ACD79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 tIns="45761" rIns="91521" bIns="45761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400050" indent="-173038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576072" indent="-192024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749808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917575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00F60F15-4AAE-484B-BCB1-128CDD52C36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90688" y="740664"/>
            <a:ext cx="2724912" cy="1261872"/>
          </a:xfrm>
          <a:solidFill>
            <a:schemeClr val="bg2">
              <a:alpha val="50000"/>
            </a:schemeClr>
          </a:solidFill>
        </p:spPr>
        <p:txBody>
          <a:bodyPr lIns="91440" tIns="548640" anchor="ctr"/>
          <a:lstStyle>
            <a:lvl1pPr marL="0" indent="0" algn="ctr">
              <a:buNone/>
              <a:defRPr sz="1100"/>
            </a:lvl1pPr>
          </a:lstStyle>
          <a:p>
            <a:pPr marL="0" marR="0" lvl="0" indent="0" algn="ctr" defTabSz="914126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company logo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9597B7-F732-AE48-B5EB-5034F06E542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8A95359-2A36-9A48-97CB-934004D016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176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7E5641DA-27B5-2A4F-A8A5-FB5D1FDF7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904" y="1271016"/>
            <a:ext cx="11439144" cy="3813048"/>
          </a:xfrm>
        </p:spPr>
        <p:txBody>
          <a:bodyPr wrap="square" lIns="91521" tIns="45761" rIns="91521" bIns="45761" anchor="ctr">
            <a:noAutofit/>
          </a:bodyPr>
          <a:lstStyle>
            <a:lvl1pPr marL="117579" indent="-117579" algn="ctr">
              <a:lnSpc>
                <a:spcPct val="100000"/>
              </a:lnSpc>
              <a:defRPr sz="48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A027AC-F061-424D-AA32-BD1BA7CA56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374904" y="5038344"/>
            <a:ext cx="11439144" cy="685800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ctr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411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rgbClr val="BE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B864BEBB-D0F3-8941-B9B7-797A201022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840" y="722376"/>
            <a:ext cx="11439144" cy="5404104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891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B852C0-DAAE-D94F-818E-951E9651C3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" y="1"/>
            <a:ext cx="12188824" cy="6857999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0A4FEAE-4287-4E44-84A7-19E46EE08D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1132840"/>
          </a:xfrm>
        </p:spPr>
        <p:txBody>
          <a:bodyPr wrap="square" lIns="91521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385762" indent="0">
              <a:buNone/>
              <a:defRPr/>
            </a:lvl3pPr>
            <a:lvl4pPr marL="568325" indent="0">
              <a:buNone/>
              <a:defRPr/>
            </a:lvl4pPr>
            <a:lvl5pPr marL="7461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DD68C89-3FCF-C34E-AB54-4A718330BA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63270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941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ox&#10;&#10;Description automatically generated">
            <a:extLst>
              <a:ext uri="{FF2B5EF4-FFF2-40B4-BE49-F238E27FC236}">
                <a16:creationId xmlns:a16="http://schemas.microsoft.com/office/drawing/2014/main" id="{A305C950-0352-3943-BB13-CF711DF27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9646" y="2743198"/>
            <a:ext cx="6079179" cy="4114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C5B08-C471-EA40-9405-E9A02EC2AE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2856" y="1184872"/>
            <a:ext cx="2649402" cy="487923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E49CC21-7314-FE4F-BFAB-701F5D20F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2617CF-F6C7-7B43-AD97-83C429BA92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802AC40-E92B-DB4F-97AB-2B0DA24B5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D5A49-08CC-3949-BC47-10838BE36A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9E50085-AB4A-BC41-9A6B-C49290D00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4FD64734-F248-B543-A271-48108703A8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551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578C8B4F-E591-B94F-B2E1-29D297A54104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1508760" y="640080"/>
            <a:ext cx="9171432" cy="5157216"/>
          </a:xfrm>
          <a:solidFill>
            <a:schemeClr val="bg2">
              <a:alpha val="50000"/>
            </a:schemeClr>
          </a:solidFill>
        </p:spPr>
        <p:txBody>
          <a:bodyPr lIns="91521" tIns="731520" rIns="91521" bIns="45761" anchor="ctr">
            <a:noAutofit/>
          </a:bodyPr>
          <a:lstStyle>
            <a:lvl1pPr marL="0" indent="0" algn="ctr">
              <a:buNone/>
              <a:defRPr b="0" baseline="0"/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707861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1EC9A02-3434-E244-80CF-65FFD3907A40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AD0A8F-80F9-2B47-BFF2-9A3E79573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76B35A-1323-0149-988F-22BB0AAC2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4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86B016-274A-A148-A2EE-6B0C77E98857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AD0A8F-80F9-2B47-BFF2-9A3E79573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76B35A-1323-0149-988F-22BB0AAC2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8394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6B333D-429E-B646-A0F8-C734681FFF77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AD0A8F-80F9-2B47-BFF2-9A3E79573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76B35A-1323-0149-988F-22BB0AAC2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810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6B333D-429E-B646-A0F8-C734681FFF77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AD0A8F-80F9-2B47-BFF2-9A3E79573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076B35A-1323-0149-988F-22BB0AAC2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4083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6B333D-429E-B646-A0F8-C734681FFF77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5DBC43-EAA6-384E-8FA5-7B40E3F2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DCD06E-AFB0-704C-A95F-DE9053B4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432A-FE83-054E-AE61-41FB0B92C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6076B35A-1323-0149-988F-22BB0AAC2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929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DEEDAE-A82F-464F-A4AB-A600CFE35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9B103-E43C-F446-860E-3D47FA4B8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7785088" y="3185039"/>
            <a:ext cx="2650092" cy="487923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2226B86-3A27-694D-AB74-5105E1C86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6588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DEEDAE-A82F-464F-A4AB-A600CFE35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9B103-E43C-F446-860E-3D47FA4B8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7785088" y="3185039"/>
            <a:ext cx="2650092" cy="487923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2226B86-3A27-694D-AB74-5105E1C86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920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6BA678-76DD-874E-92AD-8C6A05FFC749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DEEDAE-A82F-464F-A4AB-A600CFE35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9B103-E43C-F446-860E-3D47FA4B8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7785088" y="3185039"/>
            <a:ext cx="2650092" cy="487923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2226B86-3A27-694D-AB74-5105E1C86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9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0464156-F79A-F249-BB0E-9AAE636A4ECF}"/>
              </a:ext>
            </a:extLst>
          </p:cNvPr>
          <p:cNvSpPr/>
          <p:nvPr userDrawn="1"/>
        </p:nvSpPr>
        <p:spPr>
          <a:xfrm>
            <a:off x="6107609" y="0"/>
            <a:ext cx="60812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ysClr val="windowText" lastClr="000000"/>
              </a:solidFill>
            </a:endParaRP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0315FF82-8ED4-114A-A8D3-16CB9512D19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4433" y="2743199"/>
            <a:ext cx="6084392" cy="4114800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C5B08-C471-EA40-9405-E9A02EC2A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2856" y="1184872"/>
            <a:ext cx="2649402" cy="487923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91FCFCD-3BFC-684B-9572-8E5902E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1F5B82E-32B4-0848-AD19-C540F84D89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81D35A1-E9E1-1344-B9EF-EF37500F6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D2F12CE-D91E-C343-AEFB-51D122B77C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7FED47-733F-9244-9005-7BDFA2ACC5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79B33644-33E0-454E-9AB7-E1FDEA8D61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0992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6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8F3BAC-E98E-AA4C-AA5B-9836C4D596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6055" t="19466" r="2898" b="28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CBA77117-F3F8-9B4A-8970-EF566D801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B82C7E-FACB-1546-A064-F3AA2D3D2C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02D7E-F8E2-1D49-848A-F19FB6614F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54B10C-A442-5441-AD57-014686EF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7370E2-3CED-FD47-B622-150C4EFAA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9D53AF9-D032-804D-85D4-FE97A9390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7995" r="285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02D7E-F8E2-1D49-848A-F19FB6614F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54B10C-A442-5441-AD57-014686EF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7370E2-3CED-FD47-B622-150C4EFAA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BF50D7E2-063D-AF47-883C-68F26EF94F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658C52-9DFA-DF44-9AAD-D85F0834EA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CB92EE3A-AC13-1040-87FC-281688A49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9048" r="30980" b="22841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02D7E-F8E2-1D49-848A-F19FB6614F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54B10C-A442-5441-AD57-014686EF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7370E2-3CED-FD47-B622-150C4EFAA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3073BDB5-63B0-8D4C-B576-BFF4030167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153C1-9680-1E4D-9994-6F9CB7D23E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4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4"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FF40A87-D186-1741-A0D2-3BC3AA682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616" t="4170" r="14369" b="324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02D7E-F8E2-1D49-848A-F19FB6614F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54B10C-A442-5441-AD57-014686EF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7370E2-3CED-FD47-B622-150C4EFAA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A3AEB85F-4541-ED45-B890-EA2F230BF6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5FE6215-278B-D041-97BD-1558E58F4B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1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AD4D5-558D-AF47-AC22-04960C8EB6E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521450-1516-364A-B8A0-23259B7699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C9E405-6884-3743-9729-3E481A0047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8FFC6F7-18A7-3245-B9CB-6D91819C435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3BDB80-CDCC-AF4F-AEEE-B6CFA09A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209A9CF-BA64-EC48-BDAE-A256AD32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530352"/>
            <a:ext cx="11439144" cy="329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840" y="1783080"/>
            <a:ext cx="11439144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774C-AB4C-3F4D-B845-42BA8D11B720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475488" y="6547104"/>
            <a:ext cx="679254" cy="125094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CD43C60-5C56-8E45-BCD7-5AAE5079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376C7B-0D79-7A48-ABFC-9AC1E16B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4" r:id="rId5"/>
    <p:sldLayoutId id="2147483708" r:id="rId6"/>
    <p:sldLayoutId id="2147483709" r:id="rId7"/>
    <p:sldLayoutId id="2147483710" r:id="rId8"/>
    <p:sldLayoutId id="2147483699" r:id="rId9"/>
    <p:sldLayoutId id="2147483685" r:id="rId10"/>
    <p:sldLayoutId id="2147483728" r:id="rId11"/>
    <p:sldLayoutId id="2147483732" r:id="rId12"/>
    <p:sldLayoutId id="2147483733" r:id="rId13"/>
    <p:sldLayoutId id="2147483734" r:id="rId14"/>
    <p:sldLayoutId id="2147483724" r:id="rId15"/>
    <p:sldLayoutId id="2147483725" r:id="rId16"/>
    <p:sldLayoutId id="2147483713" r:id="rId17"/>
    <p:sldLayoutId id="2147483683" r:id="rId18"/>
    <p:sldLayoutId id="2147483701" r:id="rId19"/>
    <p:sldLayoutId id="2147483702" r:id="rId20"/>
    <p:sldLayoutId id="2147483700" r:id="rId21"/>
    <p:sldLayoutId id="2147483711" r:id="rId22"/>
    <p:sldLayoutId id="2147483712" r:id="rId23"/>
    <p:sldLayoutId id="2147483714" r:id="rId24"/>
    <p:sldLayoutId id="2147483715" r:id="rId25"/>
    <p:sldLayoutId id="2147483716" r:id="rId26"/>
    <p:sldLayoutId id="2147483717" r:id="rId27"/>
    <p:sldLayoutId id="2147483727" r:id="rId28"/>
    <p:sldLayoutId id="2147483718" r:id="rId29"/>
    <p:sldLayoutId id="2147483719" r:id="rId30"/>
    <p:sldLayoutId id="2147483720" r:id="rId31"/>
    <p:sldLayoutId id="2147483729" r:id="rId32"/>
    <p:sldLayoutId id="2147483730" r:id="rId33"/>
    <p:sldLayoutId id="2147483731" r:id="rId34"/>
    <p:sldLayoutId id="2147483726" r:id="rId35"/>
    <p:sldLayoutId id="2147483721" r:id="rId36"/>
    <p:sldLayoutId id="2147483722" r:id="rId37"/>
    <p:sldLayoutId id="2147483723" r:id="rId38"/>
  </p:sldLayoutIdLst>
  <p:hf hdr="0" dt="0"/>
  <p:txStyles>
    <p:titleStyle>
      <a:lvl1pPr algn="l" defTabSz="914126" rtl="0" eaLnBrk="1" latinLnBrk="0" hangingPunct="1">
        <a:lnSpc>
          <a:spcPct val="95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6213" algn="l" defTabSz="914126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75" indent="-188913" algn="l" defTabSz="914126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6125" indent="-177800" algn="l" defTabSz="914126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5988" indent="-169863" algn="l" defTabSz="914126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netapp.com/media/17137-tr3928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28C388-8855-4B28-B621-18867B82B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68" y="1538855"/>
            <a:ext cx="9674880" cy="1890145"/>
          </a:xfrm>
        </p:spPr>
        <p:txBody>
          <a:bodyPr/>
          <a:lstStyle/>
          <a:p>
            <a:r>
              <a:rPr lang="en-US" dirty="0"/>
              <a:t>Consistency Groups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cs typeface="Arial"/>
              </a:rPr>
              <a:t>EPIC EHR Storage Model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2C2BB9F-4146-FD45-90B4-24A42AF1F35E}"/>
              </a:ext>
            </a:extLst>
          </p:cNvPr>
          <p:cNvSpPr txBox="1">
            <a:spLocks/>
          </p:cNvSpPr>
          <p:nvPr/>
        </p:nvSpPr>
        <p:spPr bwMode="auto">
          <a:xfrm>
            <a:off x="1218882" y="4607320"/>
            <a:ext cx="9674880" cy="866673"/>
          </a:xfrm>
          <a:prstGeom prst="rect">
            <a:avLst/>
          </a:prstGeom>
        </p:spPr>
        <p:txBody>
          <a:bodyPr vert="horz" wrap="square" lIns="91497" tIns="45749" rIns="91497" bIns="45749" rtlCol="0" anchor="b">
            <a:noAutofit/>
          </a:bodyPr>
          <a:lstStyle>
            <a:lvl1pPr algn="l" defTabSz="915216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99"/>
          </a:p>
          <a:p>
            <a:endParaRPr lang="en-US" sz="1999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C3413C-0F3E-C84B-8714-3BAC5F6A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CD555-A652-2948-8F7B-6BB060B0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Storage Layout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B9EFDD0-D907-6056-57FA-C8073AC6B793}"/>
              </a:ext>
            </a:extLst>
          </p:cNvPr>
          <p:cNvSpPr txBox="1">
            <a:spLocks/>
          </p:cNvSpPr>
          <p:nvPr/>
        </p:nvSpPr>
        <p:spPr>
          <a:xfrm>
            <a:off x="374840" y="1398193"/>
            <a:ext cx="11439144" cy="479719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531" indent="-228531" algn="l" defTabSz="914126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176213" algn="l" defTabSz="914126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indent="-188913" algn="l" defTabSz="914126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6125" indent="-177800" algn="l" defTabSz="914126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5988" indent="-169863" algn="l" defTabSz="914126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cs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5BDF0-DD21-9FA9-0D09-8DF82A32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412524"/>
            <a:ext cx="7772400" cy="4032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ACB45-F305-3F22-60D7-ABEE01BF264E}"/>
              </a:ext>
            </a:extLst>
          </p:cNvPr>
          <p:cNvSpPr txBox="1"/>
          <p:nvPr/>
        </p:nvSpPr>
        <p:spPr>
          <a:xfrm>
            <a:off x="958467" y="6037243"/>
            <a:ext cx="514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www.netapp.com</a:t>
            </a:r>
            <a:r>
              <a:rPr lang="en-US" dirty="0">
                <a:hlinkClick r:id="rId4"/>
              </a:rPr>
              <a:t>/media/17137-tr3928.pdf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33059" y="747484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F1942D-EFE8-C34F-BA5E-3FCA6BE8C0AC}"/>
              </a:ext>
            </a:extLst>
          </p:cNvPr>
          <p:cNvSpPr/>
          <p:nvPr/>
        </p:nvSpPr>
        <p:spPr>
          <a:xfrm>
            <a:off x="297293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EpicProd</a:t>
            </a:r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385EBF-EB8D-E78C-5EA6-3F45D9ECF2D0}"/>
              </a:ext>
            </a:extLst>
          </p:cNvPr>
          <p:cNvGrpSpPr/>
          <p:nvPr/>
        </p:nvGrpSpPr>
        <p:grpSpPr>
          <a:xfrm>
            <a:off x="292985" y="2281946"/>
            <a:ext cx="2158785" cy="1058611"/>
            <a:chOff x="1141022" y="2538073"/>
            <a:chExt cx="2158785" cy="125602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A4415-4D9B-412D-DE96-8DD06A56A20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BD8B34D-56F7-BC46-B3BD-3B7F2DD6DA8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B1EC1A-3197-BC4C-8BF6-60DEB51504E7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BC33899-26E0-0C4E-B75A-DED0B38E002C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EpicProdDB</a:t>
                </a:r>
                <a:endParaRPr lang="en-US" sz="800" dirty="0"/>
              </a:p>
            </p:txBody>
          </p:sp>
          <p:sp>
            <p:nvSpPr>
              <p:cNvPr id="8" name="Bent-Up Arrow 7">
                <a:extLst>
                  <a:ext uri="{FF2B5EF4-FFF2-40B4-BE49-F238E27FC236}">
                    <a16:creationId xmlns:a16="http://schemas.microsoft.com/office/drawing/2014/main" id="{75BA9BD5-C9CD-A147-AD72-D66F30ED7260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Bent-Up Arrow 12">
              <a:extLst>
                <a:ext uri="{FF2B5EF4-FFF2-40B4-BE49-F238E27FC236}">
                  <a16:creationId xmlns:a16="http://schemas.microsoft.com/office/drawing/2014/main" id="{F88D96A5-1937-D24B-8713-9605D4F6F90D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5C94BF1-56CD-8F45-8D4E-BF35CB1911F6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EpicProdDBVol1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F31C3A-2291-9740-953C-3D3DB9806B8F}"/>
              </a:ext>
            </a:extLst>
          </p:cNvPr>
          <p:cNvSpPr/>
          <p:nvPr/>
        </p:nvSpPr>
        <p:spPr>
          <a:xfrm>
            <a:off x="10608244" y="1225296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EB79DC-1DF7-2AD4-C75D-6DA633164400}"/>
              </a:ext>
            </a:extLst>
          </p:cNvPr>
          <p:cNvGrpSpPr/>
          <p:nvPr/>
        </p:nvGrpSpPr>
        <p:grpSpPr>
          <a:xfrm>
            <a:off x="325725" y="3709524"/>
            <a:ext cx="2045652" cy="1636330"/>
            <a:chOff x="1173762" y="4231873"/>
            <a:chExt cx="2045652" cy="194148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19F0C2F-4E57-CAC1-D73D-FE5864BDE5B9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FD8D60-0462-9E9D-A1E2-10284ED1BFDC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EpicProdApp</a:t>
              </a:r>
              <a:endParaRPr lang="en-US" sz="800" dirty="0"/>
            </a:p>
          </p:txBody>
        </p:sp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A5D8E59C-F0F9-FDFF-F441-978D1A7DEA9A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F2255805-5B91-5359-87DF-CCD4D1F99446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C347542-4145-3B60-901C-1EEBA99250B7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EpicProdAppVol1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0724F4-C447-FE0C-37EE-3E97CEC8D1EF}"/>
              </a:ext>
            </a:extLst>
          </p:cNvPr>
          <p:cNvGrpSpPr/>
          <p:nvPr/>
        </p:nvGrpSpPr>
        <p:grpSpPr>
          <a:xfrm>
            <a:off x="307706" y="2705392"/>
            <a:ext cx="2063671" cy="1647927"/>
            <a:chOff x="1155743" y="3040485"/>
            <a:chExt cx="2063671" cy="195524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6864B-C5E3-A4FF-07EA-3C28A6DE7D6C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310693-1EC7-D292-1444-7E1004FA31A2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EpicProdJournal</a:t>
              </a:r>
              <a:endParaRPr lang="en-US" sz="800" dirty="0"/>
            </a:p>
          </p:txBody>
        </p:sp>
        <p:sp>
          <p:nvSpPr>
            <p:cNvPr id="48" name="Bent-Up Arrow 47">
              <a:extLst>
                <a:ext uri="{FF2B5EF4-FFF2-40B4-BE49-F238E27FC236}">
                  <a16:creationId xmlns:a16="http://schemas.microsoft.com/office/drawing/2014/main" id="{4D24905E-AC8D-E92D-DB10-099238F38B44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229C5D2-05D6-D062-9126-7CD557A4D243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EpicProdJournalVol1</a:t>
              </a:r>
            </a:p>
          </p:txBody>
        </p:sp>
        <p:sp>
          <p:nvSpPr>
            <p:cNvPr id="60" name="Bent-Up Arrow 59">
              <a:extLst>
                <a:ext uri="{FF2B5EF4-FFF2-40B4-BE49-F238E27FC236}">
                  <a16:creationId xmlns:a16="http://schemas.microsoft.com/office/drawing/2014/main" id="{B69F3EFC-A0EC-F556-A507-44C143E6D5BB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0DCB90-4BF6-8FD6-C5F1-23FA8918F75B}"/>
              </a:ext>
            </a:extLst>
          </p:cNvPr>
          <p:cNvSpPr/>
          <p:nvPr/>
        </p:nvSpPr>
        <p:spPr>
          <a:xfrm>
            <a:off x="2576780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EpicTestDev</a:t>
            </a:r>
            <a:endParaRPr lang="en-US" sz="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2403C5-D8EF-0BA7-4CCD-2C62BE73F10C}"/>
              </a:ext>
            </a:extLst>
          </p:cNvPr>
          <p:cNvGrpSpPr/>
          <p:nvPr/>
        </p:nvGrpSpPr>
        <p:grpSpPr>
          <a:xfrm>
            <a:off x="2572472" y="2281946"/>
            <a:ext cx="2158785" cy="1058611"/>
            <a:chOff x="1141022" y="2538073"/>
            <a:chExt cx="2158785" cy="125602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D4FF061-F73D-ABF3-FDC2-F3819E676F6E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CAF251-0B1B-E4EC-0D34-817B1E778B8C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6F9FB1-6FC7-75EF-4437-5B17EAEFA035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78B95AB-7F05-D7A6-932F-8E079F036004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EpicTestDevDB</a:t>
                </a:r>
                <a:endParaRPr lang="en-US" sz="800" dirty="0"/>
              </a:p>
            </p:txBody>
          </p:sp>
          <p:sp>
            <p:nvSpPr>
              <p:cNvPr id="71" name="Bent-Up Arrow 70">
                <a:extLst>
                  <a:ext uri="{FF2B5EF4-FFF2-40B4-BE49-F238E27FC236}">
                    <a16:creationId xmlns:a16="http://schemas.microsoft.com/office/drawing/2014/main" id="{E7C939AB-1602-74B1-939E-7F3A7876512F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0DFBB00-4908-5C44-1320-9A6526EA31FF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6458055-D355-A16C-39F6-73DDF22C8C6F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EpicTestDevDBVol1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689C4A-8AC0-50D4-5DEB-EED3820A4C85}"/>
              </a:ext>
            </a:extLst>
          </p:cNvPr>
          <p:cNvGrpSpPr/>
          <p:nvPr/>
        </p:nvGrpSpPr>
        <p:grpSpPr>
          <a:xfrm>
            <a:off x="2605212" y="3709524"/>
            <a:ext cx="2045652" cy="1636330"/>
            <a:chOff x="1173762" y="4231873"/>
            <a:chExt cx="2045652" cy="19414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4A92FC-EC50-1F3E-5380-F08868B2BA36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35F852C-2658-85CB-7CB8-6547D4B34905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EpicTestDevApp</a:t>
              </a:r>
              <a:endParaRPr lang="en-US" sz="800" dirty="0"/>
            </a:p>
          </p:txBody>
        </p:sp>
        <p:sp>
          <p:nvSpPr>
            <p:cNvPr id="75" name="Bent-Up Arrow 74">
              <a:extLst>
                <a:ext uri="{FF2B5EF4-FFF2-40B4-BE49-F238E27FC236}">
                  <a16:creationId xmlns:a16="http://schemas.microsoft.com/office/drawing/2014/main" id="{1E4BF089-E5DE-2EA0-A0DA-B49C40451448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Bent-Up Arrow 75">
              <a:extLst>
                <a:ext uri="{FF2B5EF4-FFF2-40B4-BE49-F238E27FC236}">
                  <a16:creationId xmlns:a16="http://schemas.microsoft.com/office/drawing/2014/main" id="{AACF7A73-F3D3-C37E-7879-87A579885F17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435FD9E-CF89-9F5E-BEA3-8A5EC455FB74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EpicTestDevAppVol1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C7FAE-0805-B885-E001-955E840D69BF}"/>
              </a:ext>
            </a:extLst>
          </p:cNvPr>
          <p:cNvGrpSpPr/>
          <p:nvPr/>
        </p:nvGrpSpPr>
        <p:grpSpPr>
          <a:xfrm>
            <a:off x="2587193" y="2705392"/>
            <a:ext cx="2063671" cy="1647927"/>
            <a:chOff x="1155743" y="3040485"/>
            <a:chExt cx="2063671" cy="195524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F2233F1-F257-0A82-4AB8-90D4FA6196C0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0782911-30D0-881C-4A64-58A19BA33FE7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EpicTestDevJournal</a:t>
              </a:r>
              <a:endParaRPr lang="en-US" sz="800" dirty="0"/>
            </a:p>
          </p:txBody>
        </p:sp>
        <p:sp>
          <p:nvSpPr>
            <p:cNvPr id="81" name="Bent-Up Arrow 80">
              <a:extLst>
                <a:ext uri="{FF2B5EF4-FFF2-40B4-BE49-F238E27FC236}">
                  <a16:creationId xmlns:a16="http://schemas.microsoft.com/office/drawing/2014/main" id="{11D1F1FB-5A73-8BAF-5663-8790921A084B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06B73D0-0C47-F396-152B-FE1BB649E9B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EpicTestDevJournalVol1</a:t>
              </a:r>
            </a:p>
          </p:txBody>
        </p:sp>
        <p:sp>
          <p:nvSpPr>
            <p:cNvPr id="83" name="Bent-Up Arrow 82">
              <a:extLst>
                <a:ext uri="{FF2B5EF4-FFF2-40B4-BE49-F238E27FC236}">
                  <a16:creationId xmlns:a16="http://schemas.microsoft.com/office/drawing/2014/main" id="{7A767F2C-FF9B-7DE7-D0D0-DED46B7FAFE5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987EACF-7947-CD49-9ACF-2DF2D63D6ED1}"/>
              </a:ext>
            </a:extLst>
          </p:cNvPr>
          <p:cNvSpPr/>
          <p:nvPr/>
        </p:nvSpPr>
        <p:spPr>
          <a:xfrm>
            <a:off x="4872993" y="1926992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EpicReport</a:t>
            </a:r>
            <a:endParaRPr lang="en-US" sz="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3A4AF-BFC9-FD4A-7AE9-4FE6EC0E7AE4}"/>
              </a:ext>
            </a:extLst>
          </p:cNvPr>
          <p:cNvGrpSpPr/>
          <p:nvPr/>
        </p:nvGrpSpPr>
        <p:grpSpPr>
          <a:xfrm>
            <a:off x="4868685" y="2322541"/>
            <a:ext cx="2158785" cy="1058611"/>
            <a:chOff x="1141022" y="2538073"/>
            <a:chExt cx="2158785" cy="1256026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7D13371-6BAC-E4FF-1DA5-F02BC6D0F8F3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847136-5E50-C1A9-1A3C-A03BB76B45C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3CB8E9-2583-3146-50DE-5DACF30E9064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68F6CD34-E0CA-38AA-4DD5-58ABADD5C2F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EpicReportDB</a:t>
                </a:r>
                <a:endParaRPr lang="en-US" sz="800" dirty="0"/>
              </a:p>
            </p:txBody>
          </p:sp>
          <p:sp>
            <p:nvSpPr>
              <p:cNvPr id="92" name="Bent-Up Arrow 91">
                <a:extLst>
                  <a:ext uri="{FF2B5EF4-FFF2-40B4-BE49-F238E27FC236}">
                    <a16:creationId xmlns:a16="http://schemas.microsoft.com/office/drawing/2014/main" id="{7875EDF1-CA9F-7875-7BCC-6CB6B01F6678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9" name="Bent-Up Arrow 88">
              <a:extLst>
                <a:ext uri="{FF2B5EF4-FFF2-40B4-BE49-F238E27FC236}">
                  <a16:creationId xmlns:a16="http://schemas.microsoft.com/office/drawing/2014/main" id="{22BA2D92-C22D-2646-33E0-0445ABC0F6D9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F45E68C-B217-36BE-D189-3AEA90B8EAC4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EpicReportDBVol1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F08C3-FB5D-5E85-9FDB-285C7C1B8C31}"/>
              </a:ext>
            </a:extLst>
          </p:cNvPr>
          <p:cNvGrpSpPr/>
          <p:nvPr/>
        </p:nvGrpSpPr>
        <p:grpSpPr>
          <a:xfrm>
            <a:off x="4901425" y="3750119"/>
            <a:ext cx="2045652" cy="1636330"/>
            <a:chOff x="1173762" y="4231873"/>
            <a:chExt cx="2045652" cy="194148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73E1F22-26E5-9B9B-FB19-EACED1110464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0B3F1CA-C35E-98EA-E6F7-CC01F3FA7EE3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EpicReportApp</a:t>
              </a:r>
              <a:endParaRPr lang="en-US" sz="800" dirty="0"/>
            </a:p>
          </p:txBody>
        </p:sp>
        <p:sp>
          <p:nvSpPr>
            <p:cNvPr id="96" name="Bent-Up Arrow 95">
              <a:extLst>
                <a:ext uri="{FF2B5EF4-FFF2-40B4-BE49-F238E27FC236}">
                  <a16:creationId xmlns:a16="http://schemas.microsoft.com/office/drawing/2014/main" id="{08CDAE30-56C4-93F9-C066-29EA904859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7" name="Bent-Up Arrow 96">
              <a:extLst>
                <a:ext uri="{FF2B5EF4-FFF2-40B4-BE49-F238E27FC236}">
                  <a16:creationId xmlns:a16="http://schemas.microsoft.com/office/drawing/2014/main" id="{A023BFEF-A7F3-F51E-2487-9D13F6B2798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22ED38D-9678-C477-383C-17719675BBF5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EpicReportAppVol1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A4E2A6-F48C-A3CC-B153-97900C9025A7}"/>
              </a:ext>
            </a:extLst>
          </p:cNvPr>
          <p:cNvGrpSpPr/>
          <p:nvPr/>
        </p:nvGrpSpPr>
        <p:grpSpPr>
          <a:xfrm>
            <a:off x="4883406" y="2745987"/>
            <a:ext cx="2063671" cy="1647927"/>
            <a:chOff x="1155743" y="3040485"/>
            <a:chExt cx="2063671" cy="1955241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66807D-9CE3-81FF-9518-967620466309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E9EA71E-73C1-7C3C-8E8D-C63F4C47AE4B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EpicReportJournal</a:t>
              </a:r>
              <a:endParaRPr lang="en-US" sz="800" dirty="0"/>
            </a:p>
          </p:txBody>
        </p:sp>
        <p:sp>
          <p:nvSpPr>
            <p:cNvPr id="108" name="Bent-Up Arrow 107">
              <a:extLst>
                <a:ext uri="{FF2B5EF4-FFF2-40B4-BE49-F238E27FC236}">
                  <a16:creationId xmlns:a16="http://schemas.microsoft.com/office/drawing/2014/main" id="{69CFFEAB-D409-AE5E-C96B-F78475C43907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3B7ED0B-B595-8B77-94E8-A06067E9B3B1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EpicReportJournalVol1</a:t>
              </a:r>
            </a:p>
          </p:txBody>
        </p:sp>
        <p:sp>
          <p:nvSpPr>
            <p:cNvPr id="110" name="Bent-Up Arrow 109">
              <a:extLst>
                <a:ext uri="{FF2B5EF4-FFF2-40B4-BE49-F238E27FC236}">
                  <a16:creationId xmlns:a16="http://schemas.microsoft.com/office/drawing/2014/main" id="{22B720B8-464B-E0AC-57CD-B255B46030E3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8E41A89-27D1-B097-AA52-8B7A714E8A46}"/>
              </a:ext>
            </a:extLst>
          </p:cNvPr>
          <p:cNvSpPr/>
          <p:nvPr/>
        </p:nvSpPr>
        <p:spPr>
          <a:xfrm>
            <a:off x="10612550" y="1886396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EpicWebBLOB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823E064-9C8F-EA4C-8B87-5F3E6EB1754E}"/>
              </a:ext>
            </a:extLst>
          </p:cNvPr>
          <p:cNvSpPr/>
          <p:nvPr/>
        </p:nvSpPr>
        <p:spPr>
          <a:xfrm>
            <a:off x="9085739" y="1898604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EpicVMWare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E0EC84-8705-B20A-25AC-081F15D128CB}"/>
              </a:ext>
            </a:extLst>
          </p:cNvPr>
          <p:cNvCxnSpPr>
            <a:cxnSpLocks/>
          </p:cNvCxnSpPr>
          <p:nvPr/>
        </p:nvCxnSpPr>
        <p:spPr>
          <a:xfrm flipH="1">
            <a:off x="1085782" y="1619914"/>
            <a:ext cx="2852678" cy="19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D2B0-3EA0-378C-4EA1-83B7B3D32437}"/>
              </a:ext>
            </a:extLst>
          </p:cNvPr>
          <p:cNvCxnSpPr>
            <a:cxnSpLocks/>
          </p:cNvCxnSpPr>
          <p:nvPr/>
        </p:nvCxnSpPr>
        <p:spPr>
          <a:xfrm flipH="1">
            <a:off x="3183211" y="1630585"/>
            <a:ext cx="1080122" cy="21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57BE15-6AE0-4F06-2DA8-225B21B716B7}"/>
              </a:ext>
            </a:extLst>
          </p:cNvPr>
          <p:cNvCxnSpPr>
            <a:cxnSpLocks/>
          </p:cNvCxnSpPr>
          <p:nvPr/>
        </p:nvCxnSpPr>
        <p:spPr>
          <a:xfrm>
            <a:off x="4827541" y="1645860"/>
            <a:ext cx="1031542" cy="2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8AF9C-0362-CA78-B997-232CFB8EE091}"/>
              </a:ext>
            </a:extLst>
          </p:cNvPr>
          <p:cNvCxnSpPr>
            <a:cxnSpLocks/>
          </p:cNvCxnSpPr>
          <p:nvPr/>
        </p:nvCxnSpPr>
        <p:spPr>
          <a:xfrm>
            <a:off x="5193291" y="1621785"/>
            <a:ext cx="2080830" cy="22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891E88-0F14-C3C2-E9DD-8BDCF1BBE3BC}"/>
              </a:ext>
            </a:extLst>
          </p:cNvPr>
          <p:cNvCxnSpPr>
            <a:cxnSpLocks/>
          </p:cNvCxnSpPr>
          <p:nvPr/>
        </p:nvCxnSpPr>
        <p:spPr>
          <a:xfrm>
            <a:off x="5351252" y="1590146"/>
            <a:ext cx="4430799" cy="25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BFF564-FB61-C6F4-158A-B384CD5386F2}"/>
              </a:ext>
            </a:extLst>
          </p:cNvPr>
          <p:cNvCxnSpPr>
            <a:cxnSpLocks/>
          </p:cNvCxnSpPr>
          <p:nvPr/>
        </p:nvCxnSpPr>
        <p:spPr>
          <a:xfrm>
            <a:off x="11291238" y="1669722"/>
            <a:ext cx="0" cy="14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D96B934-B422-CFA3-1DD6-E11B8B55094A}"/>
              </a:ext>
            </a:extLst>
          </p:cNvPr>
          <p:cNvSpPr/>
          <p:nvPr/>
        </p:nvSpPr>
        <p:spPr>
          <a:xfrm>
            <a:off x="305751" y="5910913"/>
            <a:ext cx="914400" cy="1824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Parent CG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A9C5C27-B096-12BC-7DD8-BB3E293591C9}"/>
              </a:ext>
            </a:extLst>
          </p:cNvPr>
          <p:cNvSpPr/>
          <p:nvPr/>
        </p:nvSpPr>
        <p:spPr>
          <a:xfrm>
            <a:off x="1347174" y="5910913"/>
            <a:ext cx="914400" cy="182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Child CG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9575460-DFCE-20DC-0ABF-241C404E800A}"/>
              </a:ext>
            </a:extLst>
          </p:cNvPr>
          <p:cNvSpPr/>
          <p:nvPr/>
        </p:nvSpPr>
        <p:spPr>
          <a:xfrm>
            <a:off x="7139686" y="1912730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EpicClarity</a:t>
            </a:r>
            <a:endParaRPr lang="en-US" sz="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2386-25E4-9BC2-7DB6-789749932734}"/>
              </a:ext>
            </a:extLst>
          </p:cNvPr>
          <p:cNvGrpSpPr/>
          <p:nvPr/>
        </p:nvGrpSpPr>
        <p:grpSpPr>
          <a:xfrm>
            <a:off x="7135378" y="2308279"/>
            <a:ext cx="2158785" cy="1058611"/>
            <a:chOff x="1141022" y="2538073"/>
            <a:chExt cx="2158785" cy="125602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5DC2B0F-763E-7A63-7EA8-277681A748D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475A0D-269A-CEC4-0CD4-C84F8B73531B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C1D60C1-4897-09CF-C820-436B09D82DEB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5F053CB-F411-33A6-B34E-CF3F07A379E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EpicClarityDB</a:t>
                </a:r>
                <a:endParaRPr lang="en-US" sz="800" dirty="0"/>
              </a:p>
            </p:txBody>
          </p:sp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D1E2D537-3702-7E85-1917-E031E2EEF182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24C3DA52-2480-0B40-FC92-07436B612B9C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FC8454B-AFC4-FC57-DB64-3F487D3ACA8E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EpicClarityDBVol1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FDD52C-F441-C8C6-5C83-E041476E450C}"/>
              </a:ext>
            </a:extLst>
          </p:cNvPr>
          <p:cNvGrpSpPr/>
          <p:nvPr/>
        </p:nvGrpSpPr>
        <p:grpSpPr>
          <a:xfrm>
            <a:off x="7168118" y="3735858"/>
            <a:ext cx="2045652" cy="1636330"/>
            <a:chOff x="1173762" y="4231873"/>
            <a:chExt cx="2045652" cy="194148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A3B348-C397-EC69-7BC0-744DC3E0232A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DD9C56-52A5-828E-3DE6-562582610D06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EpicClarityTempDB</a:t>
              </a:r>
              <a:endParaRPr lang="en-US" sz="800" dirty="0"/>
            </a:p>
          </p:txBody>
        </p:sp>
        <p:sp>
          <p:nvSpPr>
            <p:cNvPr id="52" name="Bent-Up Arrow 51">
              <a:extLst>
                <a:ext uri="{FF2B5EF4-FFF2-40B4-BE49-F238E27FC236}">
                  <a16:creationId xmlns:a16="http://schemas.microsoft.com/office/drawing/2014/main" id="{95D31A12-9A19-33AA-E0ED-D3B89E1980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Bent-Up Arrow 52">
              <a:extLst>
                <a:ext uri="{FF2B5EF4-FFF2-40B4-BE49-F238E27FC236}">
                  <a16:creationId xmlns:a16="http://schemas.microsoft.com/office/drawing/2014/main" id="{EAE22CDB-B008-9D4B-CC94-9FB5088BE6B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10B46F9-4AAF-3D31-7B76-F8BB5C08CC7D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EpicClarityTempDBVol1</a:t>
              </a:r>
              <a:endParaRPr lang="en-US" sz="8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2F270E-8E5A-7F02-6877-344444BE7445}"/>
              </a:ext>
            </a:extLst>
          </p:cNvPr>
          <p:cNvGrpSpPr/>
          <p:nvPr/>
        </p:nvGrpSpPr>
        <p:grpSpPr>
          <a:xfrm>
            <a:off x="7150099" y="2731725"/>
            <a:ext cx="2063671" cy="1647927"/>
            <a:chOff x="1155743" y="3040485"/>
            <a:chExt cx="2063671" cy="195524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F915FF0-08AD-FF7B-1BA2-C5230B6D377E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7A49DE1F-A2D4-CE19-8040-390E10EEF1AD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EpicClarityLogs</a:t>
              </a:r>
              <a:endParaRPr lang="en-US" sz="800" dirty="0"/>
            </a:p>
          </p:txBody>
        </p:sp>
        <p:sp>
          <p:nvSpPr>
            <p:cNvPr id="104" name="Bent-Up Arrow 103">
              <a:extLst>
                <a:ext uri="{FF2B5EF4-FFF2-40B4-BE49-F238E27FC236}">
                  <a16:creationId xmlns:a16="http://schemas.microsoft.com/office/drawing/2014/main" id="{8C78FB6D-85F7-C91A-A036-91A022821EB0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7843C88-34D4-419E-C57E-29CA863802C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EpicClarityLogsVol1</a:t>
              </a:r>
            </a:p>
          </p:txBody>
        </p:sp>
        <p:sp>
          <p:nvSpPr>
            <p:cNvPr id="106" name="Bent-Up Arrow 105">
              <a:extLst>
                <a:ext uri="{FF2B5EF4-FFF2-40B4-BE49-F238E27FC236}">
                  <a16:creationId xmlns:a16="http://schemas.microsoft.com/office/drawing/2014/main" id="{61C3ADF3-0EBE-7CDE-F83E-5047468D7101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E8EBFD-D4EC-F748-8B16-940CD648783A}"/>
              </a:ext>
            </a:extLst>
          </p:cNvPr>
          <p:cNvSpPr/>
          <p:nvPr/>
        </p:nvSpPr>
        <p:spPr>
          <a:xfrm>
            <a:off x="3890900" y="1228540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BigHospitalSVM1</a:t>
            </a:r>
          </a:p>
        </p:txBody>
      </p:sp>
    </p:spTree>
    <p:extLst>
      <p:ext uri="{BB962C8B-B14F-4D97-AF65-F5344CB8AC3E}">
        <p14:creationId xmlns:p14="http://schemas.microsoft.com/office/powerpoint/2010/main" val="784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28C388-8855-4B28-B621-18867B82B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972" y="2564468"/>
            <a:ext cx="9674880" cy="1471801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4043-CBAF-1B41-9136-D92438D8D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D1A6-18AA-EE49-9027-8B1647A1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33059" y="747484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F1942D-EFE8-C34F-BA5E-3FCA6BE8C0AC}"/>
              </a:ext>
            </a:extLst>
          </p:cNvPr>
          <p:cNvSpPr/>
          <p:nvPr/>
        </p:nvSpPr>
        <p:spPr>
          <a:xfrm>
            <a:off x="297293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EpicProd</a:t>
            </a:r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385EBF-EB8D-E78C-5EA6-3F45D9ECF2D0}"/>
              </a:ext>
            </a:extLst>
          </p:cNvPr>
          <p:cNvGrpSpPr/>
          <p:nvPr/>
        </p:nvGrpSpPr>
        <p:grpSpPr>
          <a:xfrm>
            <a:off x="292985" y="2281946"/>
            <a:ext cx="2158785" cy="1058611"/>
            <a:chOff x="1141022" y="2538073"/>
            <a:chExt cx="2158785" cy="125602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A4415-4D9B-412D-DE96-8DD06A56A20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BD8B34D-56F7-BC46-B3BD-3B7F2DD6DA8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B1EC1A-3197-BC4C-8BF6-60DEB51504E7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BC33899-26E0-0C4E-B75A-DED0B38E002C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EpicProdDB</a:t>
                </a:r>
                <a:endParaRPr lang="en-US" sz="800" dirty="0"/>
              </a:p>
            </p:txBody>
          </p:sp>
          <p:sp>
            <p:nvSpPr>
              <p:cNvPr id="8" name="Bent-Up Arrow 7">
                <a:extLst>
                  <a:ext uri="{FF2B5EF4-FFF2-40B4-BE49-F238E27FC236}">
                    <a16:creationId xmlns:a16="http://schemas.microsoft.com/office/drawing/2014/main" id="{75BA9BD5-C9CD-A147-AD72-D66F30ED7260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Bent-Up Arrow 12">
              <a:extLst>
                <a:ext uri="{FF2B5EF4-FFF2-40B4-BE49-F238E27FC236}">
                  <a16:creationId xmlns:a16="http://schemas.microsoft.com/office/drawing/2014/main" id="{F88D96A5-1937-D24B-8713-9605D4F6F90D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5C94BF1-56CD-8F45-8D4E-BF35CB1911F6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EpicProdDBVol1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F31C3A-2291-9740-953C-3D3DB9806B8F}"/>
              </a:ext>
            </a:extLst>
          </p:cNvPr>
          <p:cNvSpPr/>
          <p:nvPr/>
        </p:nvSpPr>
        <p:spPr>
          <a:xfrm>
            <a:off x="10608244" y="1225296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EB79DC-1DF7-2AD4-C75D-6DA633164400}"/>
              </a:ext>
            </a:extLst>
          </p:cNvPr>
          <p:cNvGrpSpPr/>
          <p:nvPr/>
        </p:nvGrpSpPr>
        <p:grpSpPr>
          <a:xfrm>
            <a:off x="325725" y="3709524"/>
            <a:ext cx="2045652" cy="1636330"/>
            <a:chOff x="1173762" y="4231873"/>
            <a:chExt cx="2045652" cy="194148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19F0C2F-4E57-CAC1-D73D-FE5864BDE5B9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FD8D60-0462-9E9D-A1E2-10284ED1BFDC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EpicProdApp</a:t>
              </a:r>
              <a:endParaRPr lang="en-US" sz="800" dirty="0"/>
            </a:p>
          </p:txBody>
        </p:sp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A5D8E59C-F0F9-FDFF-F441-978D1A7DEA9A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F2255805-5B91-5359-87DF-CCD4D1F99446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C347542-4145-3B60-901C-1EEBA99250B7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EpicProdAppVol1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0724F4-C447-FE0C-37EE-3E97CEC8D1EF}"/>
              </a:ext>
            </a:extLst>
          </p:cNvPr>
          <p:cNvGrpSpPr/>
          <p:nvPr/>
        </p:nvGrpSpPr>
        <p:grpSpPr>
          <a:xfrm>
            <a:off x="307706" y="2705392"/>
            <a:ext cx="2063671" cy="1647927"/>
            <a:chOff x="1155743" y="3040485"/>
            <a:chExt cx="2063671" cy="195524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6864B-C5E3-A4FF-07EA-3C28A6DE7D6C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310693-1EC7-D292-1444-7E1004FA31A2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EpicProdJournal</a:t>
              </a:r>
              <a:endParaRPr lang="en-US" sz="800" dirty="0"/>
            </a:p>
          </p:txBody>
        </p:sp>
        <p:sp>
          <p:nvSpPr>
            <p:cNvPr id="48" name="Bent-Up Arrow 47">
              <a:extLst>
                <a:ext uri="{FF2B5EF4-FFF2-40B4-BE49-F238E27FC236}">
                  <a16:creationId xmlns:a16="http://schemas.microsoft.com/office/drawing/2014/main" id="{4D24905E-AC8D-E92D-DB10-099238F38B44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229C5D2-05D6-D062-9126-7CD557A4D243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EpicProdJournalVol1</a:t>
              </a:r>
            </a:p>
          </p:txBody>
        </p:sp>
        <p:sp>
          <p:nvSpPr>
            <p:cNvPr id="60" name="Bent-Up Arrow 59">
              <a:extLst>
                <a:ext uri="{FF2B5EF4-FFF2-40B4-BE49-F238E27FC236}">
                  <a16:creationId xmlns:a16="http://schemas.microsoft.com/office/drawing/2014/main" id="{B69F3EFC-A0EC-F556-A507-44C143E6D5BB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0DCB90-4BF6-8FD6-C5F1-23FA8918F75B}"/>
              </a:ext>
            </a:extLst>
          </p:cNvPr>
          <p:cNvSpPr/>
          <p:nvPr/>
        </p:nvSpPr>
        <p:spPr>
          <a:xfrm>
            <a:off x="2576780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EpicTestDev</a:t>
            </a:r>
            <a:endParaRPr lang="en-US" sz="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2403C5-D8EF-0BA7-4CCD-2C62BE73F10C}"/>
              </a:ext>
            </a:extLst>
          </p:cNvPr>
          <p:cNvGrpSpPr/>
          <p:nvPr/>
        </p:nvGrpSpPr>
        <p:grpSpPr>
          <a:xfrm>
            <a:off x="2572472" y="2281946"/>
            <a:ext cx="2158785" cy="1058611"/>
            <a:chOff x="1141022" y="2538073"/>
            <a:chExt cx="2158785" cy="125602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D4FF061-F73D-ABF3-FDC2-F3819E676F6E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CAF251-0B1B-E4EC-0D34-817B1E778B8C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6F9FB1-6FC7-75EF-4437-5B17EAEFA035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78B95AB-7F05-D7A6-932F-8E079F036004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EpicTestDevDB</a:t>
                </a:r>
                <a:endParaRPr lang="en-US" sz="800" dirty="0"/>
              </a:p>
            </p:txBody>
          </p:sp>
          <p:sp>
            <p:nvSpPr>
              <p:cNvPr id="71" name="Bent-Up Arrow 70">
                <a:extLst>
                  <a:ext uri="{FF2B5EF4-FFF2-40B4-BE49-F238E27FC236}">
                    <a16:creationId xmlns:a16="http://schemas.microsoft.com/office/drawing/2014/main" id="{E7C939AB-1602-74B1-939E-7F3A7876512F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0DFBB00-4908-5C44-1320-9A6526EA31FF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6458055-D355-A16C-39F6-73DDF22C8C6F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EpicTestDevDBVol1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689C4A-8AC0-50D4-5DEB-EED3820A4C85}"/>
              </a:ext>
            </a:extLst>
          </p:cNvPr>
          <p:cNvGrpSpPr/>
          <p:nvPr/>
        </p:nvGrpSpPr>
        <p:grpSpPr>
          <a:xfrm>
            <a:off x="2605212" y="3709524"/>
            <a:ext cx="2045652" cy="1636330"/>
            <a:chOff x="1173762" y="4231873"/>
            <a:chExt cx="2045652" cy="19414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4A92FC-EC50-1F3E-5380-F08868B2BA36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35F852C-2658-85CB-7CB8-6547D4B34905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EpicTestDevApp</a:t>
              </a:r>
              <a:endParaRPr lang="en-US" sz="800" dirty="0"/>
            </a:p>
          </p:txBody>
        </p:sp>
        <p:sp>
          <p:nvSpPr>
            <p:cNvPr id="75" name="Bent-Up Arrow 74">
              <a:extLst>
                <a:ext uri="{FF2B5EF4-FFF2-40B4-BE49-F238E27FC236}">
                  <a16:creationId xmlns:a16="http://schemas.microsoft.com/office/drawing/2014/main" id="{1E4BF089-E5DE-2EA0-A0DA-B49C40451448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Bent-Up Arrow 75">
              <a:extLst>
                <a:ext uri="{FF2B5EF4-FFF2-40B4-BE49-F238E27FC236}">
                  <a16:creationId xmlns:a16="http://schemas.microsoft.com/office/drawing/2014/main" id="{AACF7A73-F3D3-C37E-7879-87A579885F17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435FD9E-CF89-9F5E-BEA3-8A5EC455FB74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EpicTestDevAppVol1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C7FAE-0805-B885-E001-955E840D69BF}"/>
              </a:ext>
            </a:extLst>
          </p:cNvPr>
          <p:cNvGrpSpPr/>
          <p:nvPr/>
        </p:nvGrpSpPr>
        <p:grpSpPr>
          <a:xfrm>
            <a:off x="2587193" y="2705392"/>
            <a:ext cx="2063671" cy="1647927"/>
            <a:chOff x="1155743" y="3040485"/>
            <a:chExt cx="2063671" cy="195524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F2233F1-F257-0A82-4AB8-90D4FA6196C0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0782911-30D0-881C-4A64-58A19BA33FE7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EpicTestDevJournal</a:t>
              </a:r>
              <a:endParaRPr lang="en-US" sz="800" dirty="0"/>
            </a:p>
          </p:txBody>
        </p:sp>
        <p:sp>
          <p:nvSpPr>
            <p:cNvPr id="81" name="Bent-Up Arrow 80">
              <a:extLst>
                <a:ext uri="{FF2B5EF4-FFF2-40B4-BE49-F238E27FC236}">
                  <a16:creationId xmlns:a16="http://schemas.microsoft.com/office/drawing/2014/main" id="{11D1F1FB-5A73-8BAF-5663-8790921A084B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06B73D0-0C47-F396-152B-FE1BB649E9B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EpicTestDevJournalVol1</a:t>
              </a:r>
            </a:p>
          </p:txBody>
        </p:sp>
        <p:sp>
          <p:nvSpPr>
            <p:cNvPr id="83" name="Bent-Up Arrow 82">
              <a:extLst>
                <a:ext uri="{FF2B5EF4-FFF2-40B4-BE49-F238E27FC236}">
                  <a16:creationId xmlns:a16="http://schemas.microsoft.com/office/drawing/2014/main" id="{7A767F2C-FF9B-7DE7-D0D0-DED46B7FAFE5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987EACF-7947-CD49-9ACF-2DF2D63D6ED1}"/>
              </a:ext>
            </a:extLst>
          </p:cNvPr>
          <p:cNvSpPr/>
          <p:nvPr/>
        </p:nvSpPr>
        <p:spPr>
          <a:xfrm>
            <a:off x="4872993" y="1926992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EpicReport</a:t>
            </a:r>
            <a:endParaRPr lang="en-US" sz="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3A4AF-BFC9-FD4A-7AE9-4FE6EC0E7AE4}"/>
              </a:ext>
            </a:extLst>
          </p:cNvPr>
          <p:cNvGrpSpPr/>
          <p:nvPr/>
        </p:nvGrpSpPr>
        <p:grpSpPr>
          <a:xfrm>
            <a:off x="4868685" y="2322541"/>
            <a:ext cx="2158785" cy="1058611"/>
            <a:chOff x="1141022" y="2538073"/>
            <a:chExt cx="2158785" cy="1256026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7D13371-6BAC-E4FF-1DA5-F02BC6D0F8F3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847136-5E50-C1A9-1A3C-A03BB76B45C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3CB8E9-2583-3146-50DE-5DACF30E9064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68F6CD34-E0CA-38AA-4DD5-58ABADD5C2F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EpicReportDB</a:t>
                </a:r>
                <a:endParaRPr lang="en-US" sz="800" dirty="0"/>
              </a:p>
            </p:txBody>
          </p:sp>
          <p:sp>
            <p:nvSpPr>
              <p:cNvPr id="92" name="Bent-Up Arrow 91">
                <a:extLst>
                  <a:ext uri="{FF2B5EF4-FFF2-40B4-BE49-F238E27FC236}">
                    <a16:creationId xmlns:a16="http://schemas.microsoft.com/office/drawing/2014/main" id="{7875EDF1-CA9F-7875-7BCC-6CB6B01F6678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9" name="Bent-Up Arrow 88">
              <a:extLst>
                <a:ext uri="{FF2B5EF4-FFF2-40B4-BE49-F238E27FC236}">
                  <a16:creationId xmlns:a16="http://schemas.microsoft.com/office/drawing/2014/main" id="{22BA2D92-C22D-2646-33E0-0445ABC0F6D9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F45E68C-B217-36BE-D189-3AEA90B8EAC4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EpicReportDBVol1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F08C3-FB5D-5E85-9FDB-285C7C1B8C31}"/>
              </a:ext>
            </a:extLst>
          </p:cNvPr>
          <p:cNvGrpSpPr/>
          <p:nvPr/>
        </p:nvGrpSpPr>
        <p:grpSpPr>
          <a:xfrm>
            <a:off x="4901425" y="3750119"/>
            <a:ext cx="2045652" cy="1636330"/>
            <a:chOff x="1173762" y="4231873"/>
            <a:chExt cx="2045652" cy="194148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73E1F22-26E5-9B9B-FB19-EACED1110464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0B3F1CA-C35E-98EA-E6F7-CC01F3FA7EE3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EpicReportApp</a:t>
              </a:r>
              <a:endParaRPr lang="en-US" sz="800" dirty="0"/>
            </a:p>
          </p:txBody>
        </p:sp>
        <p:sp>
          <p:nvSpPr>
            <p:cNvPr id="96" name="Bent-Up Arrow 95">
              <a:extLst>
                <a:ext uri="{FF2B5EF4-FFF2-40B4-BE49-F238E27FC236}">
                  <a16:creationId xmlns:a16="http://schemas.microsoft.com/office/drawing/2014/main" id="{08CDAE30-56C4-93F9-C066-29EA904859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7" name="Bent-Up Arrow 96">
              <a:extLst>
                <a:ext uri="{FF2B5EF4-FFF2-40B4-BE49-F238E27FC236}">
                  <a16:creationId xmlns:a16="http://schemas.microsoft.com/office/drawing/2014/main" id="{A023BFEF-A7F3-F51E-2487-9D13F6B2798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22ED38D-9678-C477-383C-17719675BBF5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EpicReportAppVol1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A4E2A6-F48C-A3CC-B153-97900C9025A7}"/>
              </a:ext>
            </a:extLst>
          </p:cNvPr>
          <p:cNvGrpSpPr/>
          <p:nvPr/>
        </p:nvGrpSpPr>
        <p:grpSpPr>
          <a:xfrm>
            <a:off x="4883406" y="2745987"/>
            <a:ext cx="2063671" cy="1647927"/>
            <a:chOff x="1155743" y="3040485"/>
            <a:chExt cx="2063671" cy="1955241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66807D-9CE3-81FF-9518-967620466309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E9EA71E-73C1-7C3C-8E8D-C63F4C47AE4B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EpicReportJournal</a:t>
              </a:r>
              <a:endParaRPr lang="en-US" sz="800" dirty="0"/>
            </a:p>
          </p:txBody>
        </p:sp>
        <p:sp>
          <p:nvSpPr>
            <p:cNvPr id="108" name="Bent-Up Arrow 107">
              <a:extLst>
                <a:ext uri="{FF2B5EF4-FFF2-40B4-BE49-F238E27FC236}">
                  <a16:creationId xmlns:a16="http://schemas.microsoft.com/office/drawing/2014/main" id="{69CFFEAB-D409-AE5E-C96B-F78475C43907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3B7ED0B-B595-8B77-94E8-A06067E9B3B1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EpicReportJournalVol1</a:t>
              </a:r>
            </a:p>
          </p:txBody>
        </p:sp>
        <p:sp>
          <p:nvSpPr>
            <p:cNvPr id="110" name="Bent-Up Arrow 109">
              <a:extLst>
                <a:ext uri="{FF2B5EF4-FFF2-40B4-BE49-F238E27FC236}">
                  <a16:creationId xmlns:a16="http://schemas.microsoft.com/office/drawing/2014/main" id="{22B720B8-464B-E0AC-57CD-B255B46030E3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8E41A89-27D1-B097-AA52-8B7A714E8A46}"/>
              </a:ext>
            </a:extLst>
          </p:cNvPr>
          <p:cNvSpPr/>
          <p:nvPr/>
        </p:nvSpPr>
        <p:spPr>
          <a:xfrm>
            <a:off x="10612550" y="1886396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EpicWebBLOB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823E064-9C8F-EA4C-8B87-5F3E6EB1754E}"/>
              </a:ext>
            </a:extLst>
          </p:cNvPr>
          <p:cNvSpPr/>
          <p:nvPr/>
        </p:nvSpPr>
        <p:spPr>
          <a:xfrm>
            <a:off x="9085739" y="1898604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EpicVMWare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E0EC84-8705-B20A-25AC-081F15D128CB}"/>
              </a:ext>
            </a:extLst>
          </p:cNvPr>
          <p:cNvCxnSpPr>
            <a:cxnSpLocks/>
          </p:cNvCxnSpPr>
          <p:nvPr/>
        </p:nvCxnSpPr>
        <p:spPr>
          <a:xfrm flipH="1">
            <a:off x="1085782" y="1619914"/>
            <a:ext cx="2852678" cy="19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D2B0-3EA0-378C-4EA1-83B7B3D32437}"/>
              </a:ext>
            </a:extLst>
          </p:cNvPr>
          <p:cNvCxnSpPr>
            <a:cxnSpLocks/>
          </p:cNvCxnSpPr>
          <p:nvPr/>
        </p:nvCxnSpPr>
        <p:spPr>
          <a:xfrm flipH="1">
            <a:off x="3183211" y="1630585"/>
            <a:ext cx="1080122" cy="21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57BE15-6AE0-4F06-2DA8-225B21B716B7}"/>
              </a:ext>
            </a:extLst>
          </p:cNvPr>
          <p:cNvCxnSpPr>
            <a:cxnSpLocks/>
          </p:cNvCxnSpPr>
          <p:nvPr/>
        </p:nvCxnSpPr>
        <p:spPr>
          <a:xfrm>
            <a:off x="4827541" y="1645860"/>
            <a:ext cx="1031542" cy="2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8AF9C-0362-CA78-B997-232CFB8EE091}"/>
              </a:ext>
            </a:extLst>
          </p:cNvPr>
          <p:cNvCxnSpPr>
            <a:cxnSpLocks/>
          </p:cNvCxnSpPr>
          <p:nvPr/>
        </p:nvCxnSpPr>
        <p:spPr>
          <a:xfrm>
            <a:off x="5193291" y="1621785"/>
            <a:ext cx="2080830" cy="22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891E88-0F14-C3C2-E9DD-8BDCF1BBE3BC}"/>
              </a:ext>
            </a:extLst>
          </p:cNvPr>
          <p:cNvCxnSpPr>
            <a:cxnSpLocks/>
          </p:cNvCxnSpPr>
          <p:nvPr/>
        </p:nvCxnSpPr>
        <p:spPr>
          <a:xfrm>
            <a:off x="5351252" y="1590146"/>
            <a:ext cx="4430799" cy="25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BFF564-FB61-C6F4-158A-B384CD5386F2}"/>
              </a:ext>
            </a:extLst>
          </p:cNvPr>
          <p:cNvCxnSpPr>
            <a:cxnSpLocks/>
          </p:cNvCxnSpPr>
          <p:nvPr/>
        </p:nvCxnSpPr>
        <p:spPr>
          <a:xfrm>
            <a:off x="11291238" y="1669722"/>
            <a:ext cx="0" cy="14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D96B934-B422-CFA3-1DD6-E11B8B55094A}"/>
              </a:ext>
            </a:extLst>
          </p:cNvPr>
          <p:cNvSpPr/>
          <p:nvPr/>
        </p:nvSpPr>
        <p:spPr>
          <a:xfrm>
            <a:off x="305751" y="5910913"/>
            <a:ext cx="914400" cy="1824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Parent CG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A9C5C27-B096-12BC-7DD8-BB3E293591C9}"/>
              </a:ext>
            </a:extLst>
          </p:cNvPr>
          <p:cNvSpPr/>
          <p:nvPr/>
        </p:nvSpPr>
        <p:spPr>
          <a:xfrm>
            <a:off x="1347174" y="5910913"/>
            <a:ext cx="914400" cy="182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Child CG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9575460-DFCE-20DC-0ABF-241C404E800A}"/>
              </a:ext>
            </a:extLst>
          </p:cNvPr>
          <p:cNvSpPr/>
          <p:nvPr/>
        </p:nvSpPr>
        <p:spPr>
          <a:xfrm>
            <a:off x="7139686" y="1912730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EpicClarity</a:t>
            </a:r>
            <a:endParaRPr lang="en-US" sz="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2386-25E4-9BC2-7DB6-789749932734}"/>
              </a:ext>
            </a:extLst>
          </p:cNvPr>
          <p:cNvGrpSpPr/>
          <p:nvPr/>
        </p:nvGrpSpPr>
        <p:grpSpPr>
          <a:xfrm>
            <a:off x="7135378" y="2308279"/>
            <a:ext cx="2158785" cy="1058611"/>
            <a:chOff x="1141022" y="2538073"/>
            <a:chExt cx="2158785" cy="125602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5DC2B0F-763E-7A63-7EA8-277681A748D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475A0D-269A-CEC4-0CD4-C84F8B73531B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C1D60C1-4897-09CF-C820-436B09D82DEB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5F053CB-F411-33A6-B34E-CF3F07A379E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EpicClarityODB</a:t>
                </a:r>
                <a:endParaRPr lang="en-US" sz="800" dirty="0"/>
              </a:p>
            </p:txBody>
          </p:sp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D1E2D537-3702-7E85-1917-E031E2EEF182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24C3DA52-2480-0B40-FC92-07436B612B9C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FC8454B-AFC4-FC57-DB64-3F487D3ACA8E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EpicClarityODBVol1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FDD52C-F441-C8C6-5C83-E041476E450C}"/>
              </a:ext>
            </a:extLst>
          </p:cNvPr>
          <p:cNvGrpSpPr/>
          <p:nvPr/>
        </p:nvGrpSpPr>
        <p:grpSpPr>
          <a:xfrm>
            <a:off x="7168118" y="3735858"/>
            <a:ext cx="2045652" cy="1636330"/>
            <a:chOff x="1173762" y="4231873"/>
            <a:chExt cx="2045652" cy="194148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A3B348-C397-EC69-7BC0-744DC3E0232A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DD9C56-52A5-828E-3DE6-562582610D06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EpicClarityLogs</a:t>
              </a:r>
              <a:endParaRPr lang="en-US" sz="800" dirty="0"/>
            </a:p>
          </p:txBody>
        </p:sp>
        <p:sp>
          <p:nvSpPr>
            <p:cNvPr id="52" name="Bent-Up Arrow 51">
              <a:extLst>
                <a:ext uri="{FF2B5EF4-FFF2-40B4-BE49-F238E27FC236}">
                  <a16:creationId xmlns:a16="http://schemas.microsoft.com/office/drawing/2014/main" id="{95D31A12-9A19-33AA-E0ED-D3B89E1980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Bent-Up Arrow 52">
              <a:extLst>
                <a:ext uri="{FF2B5EF4-FFF2-40B4-BE49-F238E27FC236}">
                  <a16:creationId xmlns:a16="http://schemas.microsoft.com/office/drawing/2014/main" id="{EAE22CDB-B008-9D4B-CC94-9FB5088BE6B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10B46F9-4AAF-3D31-7B76-F8BB5C08CC7D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EpicClarityLogsVol1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2F270E-8E5A-7F02-6877-344444BE7445}"/>
              </a:ext>
            </a:extLst>
          </p:cNvPr>
          <p:cNvGrpSpPr/>
          <p:nvPr/>
        </p:nvGrpSpPr>
        <p:grpSpPr>
          <a:xfrm>
            <a:off x="7150099" y="2731725"/>
            <a:ext cx="2063671" cy="1647927"/>
            <a:chOff x="1155743" y="3040485"/>
            <a:chExt cx="2063671" cy="195524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F915FF0-08AD-FF7B-1BA2-C5230B6D377E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7A49DE1F-A2D4-CE19-8040-390E10EEF1AD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EpicClarityDB</a:t>
              </a:r>
              <a:endParaRPr lang="en-US" sz="800" dirty="0"/>
            </a:p>
          </p:txBody>
        </p:sp>
        <p:sp>
          <p:nvSpPr>
            <p:cNvPr id="104" name="Bent-Up Arrow 103">
              <a:extLst>
                <a:ext uri="{FF2B5EF4-FFF2-40B4-BE49-F238E27FC236}">
                  <a16:creationId xmlns:a16="http://schemas.microsoft.com/office/drawing/2014/main" id="{8C78FB6D-85F7-C91A-A036-91A022821EB0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7843C88-34D4-419E-C57E-29CA863802C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EpicClarityDBVol1</a:t>
              </a:r>
            </a:p>
          </p:txBody>
        </p:sp>
        <p:sp>
          <p:nvSpPr>
            <p:cNvPr id="106" name="Bent-Up Arrow 105">
              <a:extLst>
                <a:ext uri="{FF2B5EF4-FFF2-40B4-BE49-F238E27FC236}">
                  <a16:creationId xmlns:a16="http://schemas.microsoft.com/office/drawing/2014/main" id="{61C3ADF3-0EBE-7CDE-F83E-5047468D7101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90016D2-8384-9B91-233C-A1003A52FD90}"/>
              </a:ext>
            </a:extLst>
          </p:cNvPr>
          <p:cNvGrpSpPr/>
          <p:nvPr/>
        </p:nvGrpSpPr>
        <p:grpSpPr>
          <a:xfrm>
            <a:off x="7168118" y="4730645"/>
            <a:ext cx="2045652" cy="1636330"/>
            <a:chOff x="1173762" y="4231873"/>
            <a:chExt cx="2045652" cy="1941481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9C1A2A2-C6C5-292A-A9E0-1D9D25EBFEF2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1A03EA4-1F91-5510-78EE-03526520481A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EpicClarityTempDB</a:t>
              </a:r>
              <a:endParaRPr lang="en-US" sz="800" dirty="0"/>
            </a:p>
          </p:txBody>
        </p:sp>
        <p:sp>
          <p:nvSpPr>
            <p:cNvPr id="122" name="Bent-Up Arrow 121">
              <a:extLst>
                <a:ext uri="{FF2B5EF4-FFF2-40B4-BE49-F238E27FC236}">
                  <a16:creationId xmlns:a16="http://schemas.microsoft.com/office/drawing/2014/main" id="{F7DEA86D-4931-380E-83FC-90FE1A038B64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Bent-Up Arrow 123">
              <a:extLst>
                <a:ext uri="{FF2B5EF4-FFF2-40B4-BE49-F238E27FC236}">
                  <a16:creationId xmlns:a16="http://schemas.microsoft.com/office/drawing/2014/main" id="{8AFD2423-502E-E134-AAE6-2AE19AA80FD8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CFA9C961-B8A6-5DD0-F227-391584CE3C5E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EpicClarityTempDBVol1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E8EBFD-D4EC-F748-8B16-940CD648783A}"/>
              </a:ext>
            </a:extLst>
          </p:cNvPr>
          <p:cNvSpPr/>
          <p:nvPr/>
        </p:nvSpPr>
        <p:spPr>
          <a:xfrm>
            <a:off x="3890900" y="1228540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BigHospitalSVM1</a:t>
            </a:r>
          </a:p>
        </p:txBody>
      </p:sp>
    </p:spTree>
    <p:extLst>
      <p:ext uri="{BB962C8B-B14F-4D97-AF65-F5344CB8AC3E}">
        <p14:creationId xmlns:p14="http://schemas.microsoft.com/office/powerpoint/2010/main" val="12675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33059" y="747484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F1942D-EFE8-C34F-BA5E-3FCA6BE8C0AC}"/>
              </a:ext>
            </a:extLst>
          </p:cNvPr>
          <p:cNvSpPr/>
          <p:nvPr/>
        </p:nvSpPr>
        <p:spPr>
          <a:xfrm>
            <a:off x="297293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EpicProd</a:t>
            </a:r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385EBF-EB8D-E78C-5EA6-3F45D9ECF2D0}"/>
              </a:ext>
            </a:extLst>
          </p:cNvPr>
          <p:cNvGrpSpPr/>
          <p:nvPr/>
        </p:nvGrpSpPr>
        <p:grpSpPr>
          <a:xfrm>
            <a:off x="292985" y="2281946"/>
            <a:ext cx="2158785" cy="1058611"/>
            <a:chOff x="1141022" y="2538073"/>
            <a:chExt cx="2158785" cy="125602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A4415-4D9B-412D-DE96-8DD06A56A20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BD8B34D-56F7-BC46-B3BD-3B7F2DD6DA8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B1EC1A-3197-BC4C-8BF6-60DEB51504E7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BC33899-26E0-0C4E-B75A-DED0B38E002C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EpicProdDB</a:t>
                </a:r>
                <a:endParaRPr lang="en-US" sz="800" dirty="0"/>
              </a:p>
            </p:txBody>
          </p:sp>
          <p:sp>
            <p:nvSpPr>
              <p:cNvPr id="8" name="Bent-Up Arrow 7">
                <a:extLst>
                  <a:ext uri="{FF2B5EF4-FFF2-40B4-BE49-F238E27FC236}">
                    <a16:creationId xmlns:a16="http://schemas.microsoft.com/office/drawing/2014/main" id="{75BA9BD5-C9CD-A147-AD72-D66F30ED7260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Bent-Up Arrow 12">
              <a:extLst>
                <a:ext uri="{FF2B5EF4-FFF2-40B4-BE49-F238E27FC236}">
                  <a16:creationId xmlns:a16="http://schemas.microsoft.com/office/drawing/2014/main" id="{F88D96A5-1937-D24B-8713-9605D4F6F90D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5C94BF1-56CD-8F45-8D4E-BF35CB1911F6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EpicProdDBVol1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F31C3A-2291-9740-953C-3D3DB9806B8F}"/>
              </a:ext>
            </a:extLst>
          </p:cNvPr>
          <p:cNvSpPr/>
          <p:nvPr/>
        </p:nvSpPr>
        <p:spPr>
          <a:xfrm>
            <a:off x="9840679" y="1225296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EB79DC-1DF7-2AD4-C75D-6DA633164400}"/>
              </a:ext>
            </a:extLst>
          </p:cNvPr>
          <p:cNvGrpSpPr/>
          <p:nvPr/>
        </p:nvGrpSpPr>
        <p:grpSpPr>
          <a:xfrm>
            <a:off x="325725" y="3709524"/>
            <a:ext cx="2045652" cy="1636330"/>
            <a:chOff x="1173762" y="4231873"/>
            <a:chExt cx="2045652" cy="194148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19F0C2F-4E57-CAC1-D73D-FE5864BDE5B9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FD8D60-0462-9E9D-A1E2-10284ED1BFDC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EpicProdApp</a:t>
              </a:r>
              <a:endParaRPr lang="en-US" sz="800" dirty="0"/>
            </a:p>
          </p:txBody>
        </p:sp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A5D8E59C-F0F9-FDFF-F441-978D1A7DEA9A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F2255805-5B91-5359-87DF-CCD4D1F99446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C347542-4145-3B60-901C-1EEBA99250B7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EpicProdAppVol1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0724F4-C447-FE0C-37EE-3E97CEC8D1EF}"/>
              </a:ext>
            </a:extLst>
          </p:cNvPr>
          <p:cNvGrpSpPr/>
          <p:nvPr/>
        </p:nvGrpSpPr>
        <p:grpSpPr>
          <a:xfrm>
            <a:off x="307706" y="2705392"/>
            <a:ext cx="2063671" cy="1647927"/>
            <a:chOff x="1155743" y="3040485"/>
            <a:chExt cx="2063671" cy="195524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6864B-C5E3-A4FF-07EA-3C28A6DE7D6C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310693-1EC7-D292-1444-7E1004FA31A2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EpicProdJournal</a:t>
              </a:r>
              <a:endParaRPr lang="en-US" sz="800" dirty="0"/>
            </a:p>
          </p:txBody>
        </p:sp>
        <p:sp>
          <p:nvSpPr>
            <p:cNvPr id="48" name="Bent-Up Arrow 47">
              <a:extLst>
                <a:ext uri="{FF2B5EF4-FFF2-40B4-BE49-F238E27FC236}">
                  <a16:creationId xmlns:a16="http://schemas.microsoft.com/office/drawing/2014/main" id="{4D24905E-AC8D-E92D-DB10-099238F38B44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229C5D2-05D6-D062-9126-7CD557A4D243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EpicProdJournalVol1</a:t>
              </a:r>
            </a:p>
          </p:txBody>
        </p:sp>
        <p:sp>
          <p:nvSpPr>
            <p:cNvPr id="60" name="Bent-Up Arrow 59">
              <a:extLst>
                <a:ext uri="{FF2B5EF4-FFF2-40B4-BE49-F238E27FC236}">
                  <a16:creationId xmlns:a16="http://schemas.microsoft.com/office/drawing/2014/main" id="{B69F3EFC-A0EC-F556-A507-44C143E6D5BB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0DCB90-4BF6-8FD6-C5F1-23FA8918F75B}"/>
              </a:ext>
            </a:extLst>
          </p:cNvPr>
          <p:cNvSpPr/>
          <p:nvPr/>
        </p:nvSpPr>
        <p:spPr>
          <a:xfrm>
            <a:off x="2576780" y="1886397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EpicTestDev</a:t>
            </a:r>
            <a:endParaRPr lang="en-US" sz="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2403C5-D8EF-0BA7-4CCD-2C62BE73F10C}"/>
              </a:ext>
            </a:extLst>
          </p:cNvPr>
          <p:cNvGrpSpPr/>
          <p:nvPr/>
        </p:nvGrpSpPr>
        <p:grpSpPr>
          <a:xfrm>
            <a:off x="2572472" y="2281946"/>
            <a:ext cx="2158785" cy="1058611"/>
            <a:chOff x="1141022" y="2538073"/>
            <a:chExt cx="2158785" cy="125602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D4FF061-F73D-ABF3-FDC2-F3819E676F6E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CAF251-0B1B-E4EC-0D34-817B1E778B8C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6F9FB1-6FC7-75EF-4437-5B17EAEFA035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78B95AB-7F05-D7A6-932F-8E079F036004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EpicTestDevDB</a:t>
                </a:r>
                <a:endParaRPr lang="en-US" sz="800" dirty="0"/>
              </a:p>
            </p:txBody>
          </p:sp>
          <p:sp>
            <p:nvSpPr>
              <p:cNvPr id="71" name="Bent-Up Arrow 70">
                <a:extLst>
                  <a:ext uri="{FF2B5EF4-FFF2-40B4-BE49-F238E27FC236}">
                    <a16:creationId xmlns:a16="http://schemas.microsoft.com/office/drawing/2014/main" id="{E7C939AB-1602-74B1-939E-7F3A7876512F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0DFBB00-4908-5C44-1320-9A6526EA31FF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6458055-D355-A16C-39F6-73DDF22C8C6F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EpicTestDevDBVol1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689C4A-8AC0-50D4-5DEB-EED3820A4C85}"/>
              </a:ext>
            </a:extLst>
          </p:cNvPr>
          <p:cNvGrpSpPr/>
          <p:nvPr/>
        </p:nvGrpSpPr>
        <p:grpSpPr>
          <a:xfrm>
            <a:off x="2605212" y="3709524"/>
            <a:ext cx="2045652" cy="1636330"/>
            <a:chOff x="1173762" y="4231873"/>
            <a:chExt cx="2045652" cy="19414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4A92FC-EC50-1F3E-5380-F08868B2BA36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35F852C-2658-85CB-7CB8-6547D4B34905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EpicTestDevApp</a:t>
              </a:r>
              <a:endParaRPr lang="en-US" sz="800" dirty="0"/>
            </a:p>
          </p:txBody>
        </p:sp>
        <p:sp>
          <p:nvSpPr>
            <p:cNvPr id="75" name="Bent-Up Arrow 74">
              <a:extLst>
                <a:ext uri="{FF2B5EF4-FFF2-40B4-BE49-F238E27FC236}">
                  <a16:creationId xmlns:a16="http://schemas.microsoft.com/office/drawing/2014/main" id="{1E4BF089-E5DE-2EA0-A0DA-B49C40451448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Bent-Up Arrow 75">
              <a:extLst>
                <a:ext uri="{FF2B5EF4-FFF2-40B4-BE49-F238E27FC236}">
                  <a16:creationId xmlns:a16="http://schemas.microsoft.com/office/drawing/2014/main" id="{AACF7A73-F3D3-C37E-7879-87A579885F17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435FD9E-CF89-9F5E-BEA3-8A5EC455FB74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EpicTestDevAppVol1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C7FAE-0805-B885-E001-955E840D69BF}"/>
              </a:ext>
            </a:extLst>
          </p:cNvPr>
          <p:cNvGrpSpPr/>
          <p:nvPr/>
        </p:nvGrpSpPr>
        <p:grpSpPr>
          <a:xfrm>
            <a:off x="2587193" y="2705392"/>
            <a:ext cx="2063671" cy="1647927"/>
            <a:chOff x="1155743" y="3040485"/>
            <a:chExt cx="2063671" cy="195524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F2233F1-F257-0A82-4AB8-90D4FA6196C0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0782911-30D0-881C-4A64-58A19BA33FE7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EpicTestDevJournal</a:t>
              </a:r>
              <a:endParaRPr lang="en-US" sz="800" dirty="0"/>
            </a:p>
          </p:txBody>
        </p:sp>
        <p:sp>
          <p:nvSpPr>
            <p:cNvPr id="81" name="Bent-Up Arrow 80">
              <a:extLst>
                <a:ext uri="{FF2B5EF4-FFF2-40B4-BE49-F238E27FC236}">
                  <a16:creationId xmlns:a16="http://schemas.microsoft.com/office/drawing/2014/main" id="{11D1F1FB-5A73-8BAF-5663-8790921A084B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06B73D0-0C47-F396-152B-FE1BB649E9B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EpicTestDevJournalVol1</a:t>
              </a:r>
            </a:p>
          </p:txBody>
        </p:sp>
        <p:sp>
          <p:nvSpPr>
            <p:cNvPr id="83" name="Bent-Up Arrow 82">
              <a:extLst>
                <a:ext uri="{FF2B5EF4-FFF2-40B4-BE49-F238E27FC236}">
                  <a16:creationId xmlns:a16="http://schemas.microsoft.com/office/drawing/2014/main" id="{7A767F2C-FF9B-7DE7-D0D0-DED46B7FAFE5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987EACF-7947-CD49-9ACF-2DF2D63D6ED1}"/>
              </a:ext>
            </a:extLst>
          </p:cNvPr>
          <p:cNvSpPr/>
          <p:nvPr/>
        </p:nvSpPr>
        <p:spPr>
          <a:xfrm>
            <a:off x="4872993" y="1926992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EpicReport</a:t>
            </a:r>
            <a:endParaRPr lang="en-US" sz="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3A4AF-BFC9-FD4A-7AE9-4FE6EC0E7AE4}"/>
              </a:ext>
            </a:extLst>
          </p:cNvPr>
          <p:cNvGrpSpPr/>
          <p:nvPr/>
        </p:nvGrpSpPr>
        <p:grpSpPr>
          <a:xfrm>
            <a:off x="4868685" y="2322541"/>
            <a:ext cx="2158785" cy="1058611"/>
            <a:chOff x="1141022" y="2538073"/>
            <a:chExt cx="2158785" cy="1256026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7D13371-6BAC-E4FF-1DA5-F02BC6D0F8F3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847136-5E50-C1A9-1A3C-A03BB76B45C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3CB8E9-2583-3146-50DE-5DACF30E9064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68F6CD34-E0CA-38AA-4DD5-58ABADD5C2F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EpicReportDB</a:t>
                </a:r>
                <a:endParaRPr lang="en-US" sz="800" dirty="0"/>
              </a:p>
            </p:txBody>
          </p:sp>
          <p:sp>
            <p:nvSpPr>
              <p:cNvPr id="92" name="Bent-Up Arrow 91">
                <a:extLst>
                  <a:ext uri="{FF2B5EF4-FFF2-40B4-BE49-F238E27FC236}">
                    <a16:creationId xmlns:a16="http://schemas.microsoft.com/office/drawing/2014/main" id="{7875EDF1-CA9F-7875-7BCC-6CB6B01F6678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9" name="Bent-Up Arrow 88">
              <a:extLst>
                <a:ext uri="{FF2B5EF4-FFF2-40B4-BE49-F238E27FC236}">
                  <a16:creationId xmlns:a16="http://schemas.microsoft.com/office/drawing/2014/main" id="{22BA2D92-C22D-2646-33E0-0445ABC0F6D9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F45E68C-B217-36BE-D189-3AEA90B8EAC4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EpicReportDBVol1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F08C3-FB5D-5E85-9FDB-285C7C1B8C31}"/>
              </a:ext>
            </a:extLst>
          </p:cNvPr>
          <p:cNvGrpSpPr/>
          <p:nvPr/>
        </p:nvGrpSpPr>
        <p:grpSpPr>
          <a:xfrm>
            <a:off x="4901425" y="3750119"/>
            <a:ext cx="2045652" cy="1636330"/>
            <a:chOff x="1173762" y="4231873"/>
            <a:chExt cx="2045652" cy="194148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73E1F22-26E5-9B9B-FB19-EACED1110464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0B3F1CA-C35E-98EA-E6F7-CC01F3FA7EE3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EpicReportApp</a:t>
              </a:r>
              <a:endParaRPr lang="en-US" sz="800" dirty="0"/>
            </a:p>
          </p:txBody>
        </p:sp>
        <p:sp>
          <p:nvSpPr>
            <p:cNvPr id="96" name="Bent-Up Arrow 95">
              <a:extLst>
                <a:ext uri="{FF2B5EF4-FFF2-40B4-BE49-F238E27FC236}">
                  <a16:creationId xmlns:a16="http://schemas.microsoft.com/office/drawing/2014/main" id="{08CDAE30-56C4-93F9-C066-29EA904859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7" name="Bent-Up Arrow 96">
              <a:extLst>
                <a:ext uri="{FF2B5EF4-FFF2-40B4-BE49-F238E27FC236}">
                  <a16:creationId xmlns:a16="http://schemas.microsoft.com/office/drawing/2014/main" id="{A023BFEF-A7F3-F51E-2487-9D13F6B2798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22ED38D-9678-C477-383C-17719675BBF5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EpicReportAppVol1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A4E2A6-F48C-A3CC-B153-97900C9025A7}"/>
              </a:ext>
            </a:extLst>
          </p:cNvPr>
          <p:cNvGrpSpPr/>
          <p:nvPr/>
        </p:nvGrpSpPr>
        <p:grpSpPr>
          <a:xfrm>
            <a:off x="4883406" y="2745987"/>
            <a:ext cx="2063671" cy="1647927"/>
            <a:chOff x="1155743" y="3040485"/>
            <a:chExt cx="2063671" cy="1955241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66807D-9CE3-81FF-9518-967620466309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E9EA71E-73C1-7C3C-8E8D-C63F4C47AE4B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EpicReportJournal</a:t>
              </a:r>
              <a:endParaRPr lang="en-US" sz="800" dirty="0"/>
            </a:p>
          </p:txBody>
        </p:sp>
        <p:sp>
          <p:nvSpPr>
            <p:cNvPr id="108" name="Bent-Up Arrow 107">
              <a:extLst>
                <a:ext uri="{FF2B5EF4-FFF2-40B4-BE49-F238E27FC236}">
                  <a16:creationId xmlns:a16="http://schemas.microsoft.com/office/drawing/2014/main" id="{69CFFEAB-D409-AE5E-C96B-F78475C43907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3B7ED0B-B595-8B77-94E8-A06067E9B3B1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EpicReportJournalVol1</a:t>
              </a:r>
            </a:p>
          </p:txBody>
        </p:sp>
        <p:sp>
          <p:nvSpPr>
            <p:cNvPr id="110" name="Bent-Up Arrow 109">
              <a:extLst>
                <a:ext uri="{FF2B5EF4-FFF2-40B4-BE49-F238E27FC236}">
                  <a16:creationId xmlns:a16="http://schemas.microsoft.com/office/drawing/2014/main" id="{22B720B8-464B-E0AC-57CD-B255B46030E3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8E41A89-27D1-B097-AA52-8B7A714E8A46}"/>
              </a:ext>
            </a:extLst>
          </p:cNvPr>
          <p:cNvSpPr/>
          <p:nvPr/>
        </p:nvSpPr>
        <p:spPr>
          <a:xfrm>
            <a:off x="10612550" y="1886396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EpicWebBLOB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823E064-9C8F-EA4C-8B87-5F3E6EB1754E}"/>
              </a:ext>
            </a:extLst>
          </p:cNvPr>
          <p:cNvSpPr/>
          <p:nvPr/>
        </p:nvSpPr>
        <p:spPr>
          <a:xfrm>
            <a:off x="9085739" y="1898604"/>
            <a:ext cx="1365988" cy="3648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EpicVMWare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E0EC84-8705-B20A-25AC-081F15D128CB}"/>
              </a:ext>
            </a:extLst>
          </p:cNvPr>
          <p:cNvCxnSpPr>
            <a:cxnSpLocks/>
          </p:cNvCxnSpPr>
          <p:nvPr/>
        </p:nvCxnSpPr>
        <p:spPr>
          <a:xfrm flipH="1">
            <a:off x="1085782" y="1619914"/>
            <a:ext cx="2852678" cy="19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D2B0-3EA0-378C-4EA1-83B7B3D32437}"/>
              </a:ext>
            </a:extLst>
          </p:cNvPr>
          <p:cNvCxnSpPr>
            <a:cxnSpLocks/>
          </p:cNvCxnSpPr>
          <p:nvPr/>
        </p:nvCxnSpPr>
        <p:spPr>
          <a:xfrm flipH="1">
            <a:off x="3183211" y="1630585"/>
            <a:ext cx="1080122" cy="21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57BE15-6AE0-4F06-2DA8-225B21B716B7}"/>
              </a:ext>
            </a:extLst>
          </p:cNvPr>
          <p:cNvCxnSpPr>
            <a:cxnSpLocks/>
          </p:cNvCxnSpPr>
          <p:nvPr/>
        </p:nvCxnSpPr>
        <p:spPr>
          <a:xfrm>
            <a:off x="4827541" y="1645860"/>
            <a:ext cx="1031542" cy="2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8AF9C-0362-CA78-B997-232CFB8EE091}"/>
              </a:ext>
            </a:extLst>
          </p:cNvPr>
          <p:cNvCxnSpPr>
            <a:cxnSpLocks/>
          </p:cNvCxnSpPr>
          <p:nvPr/>
        </p:nvCxnSpPr>
        <p:spPr>
          <a:xfrm>
            <a:off x="5193291" y="1621785"/>
            <a:ext cx="2080830" cy="22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891E88-0F14-C3C2-E9DD-8BDCF1BBE3BC}"/>
              </a:ext>
            </a:extLst>
          </p:cNvPr>
          <p:cNvCxnSpPr>
            <a:cxnSpLocks/>
          </p:cNvCxnSpPr>
          <p:nvPr/>
        </p:nvCxnSpPr>
        <p:spPr>
          <a:xfrm flipH="1">
            <a:off x="9782051" y="1656660"/>
            <a:ext cx="507126" cy="19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BFF564-FB61-C6F4-158A-B384CD5386F2}"/>
              </a:ext>
            </a:extLst>
          </p:cNvPr>
          <p:cNvCxnSpPr>
            <a:cxnSpLocks/>
          </p:cNvCxnSpPr>
          <p:nvPr/>
        </p:nvCxnSpPr>
        <p:spPr>
          <a:xfrm>
            <a:off x="10720251" y="1654102"/>
            <a:ext cx="469798" cy="18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D96B934-B422-CFA3-1DD6-E11B8B55094A}"/>
              </a:ext>
            </a:extLst>
          </p:cNvPr>
          <p:cNvSpPr/>
          <p:nvPr/>
        </p:nvSpPr>
        <p:spPr>
          <a:xfrm>
            <a:off x="305751" y="5910913"/>
            <a:ext cx="914400" cy="1824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Parent CG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A9C5C27-B096-12BC-7DD8-BB3E293591C9}"/>
              </a:ext>
            </a:extLst>
          </p:cNvPr>
          <p:cNvSpPr/>
          <p:nvPr/>
        </p:nvSpPr>
        <p:spPr>
          <a:xfrm>
            <a:off x="1347174" y="5910913"/>
            <a:ext cx="914400" cy="182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Child CG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9575460-DFCE-20DC-0ABF-241C404E800A}"/>
              </a:ext>
            </a:extLst>
          </p:cNvPr>
          <p:cNvSpPr/>
          <p:nvPr/>
        </p:nvSpPr>
        <p:spPr>
          <a:xfrm>
            <a:off x="7139686" y="1912730"/>
            <a:ext cx="1365988" cy="364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EpicClarity</a:t>
            </a:r>
            <a:endParaRPr lang="en-US" sz="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2386-25E4-9BC2-7DB6-789749932734}"/>
              </a:ext>
            </a:extLst>
          </p:cNvPr>
          <p:cNvGrpSpPr/>
          <p:nvPr/>
        </p:nvGrpSpPr>
        <p:grpSpPr>
          <a:xfrm>
            <a:off x="7135378" y="2308279"/>
            <a:ext cx="2158785" cy="1058611"/>
            <a:chOff x="1141022" y="2538073"/>
            <a:chExt cx="2158785" cy="125602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5DC2B0F-763E-7A63-7EA8-277681A748D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475A0D-269A-CEC4-0CD4-C84F8B73531B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C1D60C1-4897-09CF-C820-436B09D82DEB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5F053CB-F411-33A6-B34E-CF3F07A379E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EpicClarityODB</a:t>
                </a:r>
                <a:endParaRPr lang="en-US" sz="800" dirty="0"/>
              </a:p>
            </p:txBody>
          </p:sp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D1E2D537-3702-7E85-1917-E031E2EEF182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24C3DA52-2480-0B40-FC92-07436B612B9C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FC8454B-AFC4-FC57-DB64-3F487D3ACA8E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EpicClarityODBVol1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FDD52C-F441-C8C6-5C83-E041476E450C}"/>
              </a:ext>
            </a:extLst>
          </p:cNvPr>
          <p:cNvGrpSpPr/>
          <p:nvPr/>
        </p:nvGrpSpPr>
        <p:grpSpPr>
          <a:xfrm>
            <a:off x="7168118" y="3735858"/>
            <a:ext cx="2045652" cy="1636330"/>
            <a:chOff x="1173762" y="4231873"/>
            <a:chExt cx="2045652" cy="194148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A3B348-C397-EC69-7BC0-744DC3E0232A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DD9C56-52A5-828E-3DE6-562582610D06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EpicClarityLogs</a:t>
              </a:r>
              <a:endParaRPr lang="en-US" sz="800" dirty="0"/>
            </a:p>
          </p:txBody>
        </p:sp>
        <p:sp>
          <p:nvSpPr>
            <p:cNvPr id="52" name="Bent-Up Arrow 51">
              <a:extLst>
                <a:ext uri="{FF2B5EF4-FFF2-40B4-BE49-F238E27FC236}">
                  <a16:creationId xmlns:a16="http://schemas.microsoft.com/office/drawing/2014/main" id="{95D31A12-9A19-33AA-E0ED-D3B89E1980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Bent-Up Arrow 52">
              <a:extLst>
                <a:ext uri="{FF2B5EF4-FFF2-40B4-BE49-F238E27FC236}">
                  <a16:creationId xmlns:a16="http://schemas.microsoft.com/office/drawing/2014/main" id="{EAE22CDB-B008-9D4B-CC94-9FB5088BE6B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10B46F9-4AAF-3D31-7B76-F8BB5C08CC7D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EpicClarityLogsVol1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2F270E-8E5A-7F02-6877-344444BE7445}"/>
              </a:ext>
            </a:extLst>
          </p:cNvPr>
          <p:cNvGrpSpPr/>
          <p:nvPr/>
        </p:nvGrpSpPr>
        <p:grpSpPr>
          <a:xfrm>
            <a:off x="7150099" y="2731725"/>
            <a:ext cx="2063671" cy="1647927"/>
            <a:chOff x="1155743" y="3040485"/>
            <a:chExt cx="2063671" cy="195524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F915FF0-08AD-FF7B-1BA2-C5230B6D377E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7A49DE1F-A2D4-CE19-8040-390E10EEF1AD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EpicClarityDB</a:t>
              </a:r>
              <a:endParaRPr lang="en-US" sz="800" dirty="0"/>
            </a:p>
          </p:txBody>
        </p:sp>
        <p:sp>
          <p:nvSpPr>
            <p:cNvPr id="104" name="Bent-Up Arrow 103">
              <a:extLst>
                <a:ext uri="{FF2B5EF4-FFF2-40B4-BE49-F238E27FC236}">
                  <a16:creationId xmlns:a16="http://schemas.microsoft.com/office/drawing/2014/main" id="{8C78FB6D-85F7-C91A-A036-91A022821EB0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7843C88-34D4-419E-C57E-29CA863802C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EpicClarityDBVol1</a:t>
              </a:r>
            </a:p>
          </p:txBody>
        </p:sp>
        <p:sp>
          <p:nvSpPr>
            <p:cNvPr id="106" name="Bent-Up Arrow 105">
              <a:extLst>
                <a:ext uri="{FF2B5EF4-FFF2-40B4-BE49-F238E27FC236}">
                  <a16:creationId xmlns:a16="http://schemas.microsoft.com/office/drawing/2014/main" id="{61C3ADF3-0EBE-7CDE-F83E-5047468D7101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90016D2-8384-9B91-233C-A1003A52FD90}"/>
              </a:ext>
            </a:extLst>
          </p:cNvPr>
          <p:cNvGrpSpPr/>
          <p:nvPr/>
        </p:nvGrpSpPr>
        <p:grpSpPr>
          <a:xfrm>
            <a:off x="7168118" y="4730645"/>
            <a:ext cx="2045652" cy="1636330"/>
            <a:chOff x="1173762" y="4231873"/>
            <a:chExt cx="2045652" cy="1941481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9C1A2A2-C6C5-292A-A9E0-1D9D25EBFEF2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1A03EA4-1F91-5510-78EE-03526520481A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EpicClarityTempDB</a:t>
              </a:r>
              <a:endParaRPr lang="en-US" sz="800" dirty="0"/>
            </a:p>
          </p:txBody>
        </p:sp>
        <p:sp>
          <p:nvSpPr>
            <p:cNvPr id="122" name="Bent-Up Arrow 121">
              <a:extLst>
                <a:ext uri="{FF2B5EF4-FFF2-40B4-BE49-F238E27FC236}">
                  <a16:creationId xmlns:a16="http://schemas.microsoft.com/office/drawing/2014/main" id="{F7DEA86D-4931-380E-83FC-90FE1A038B64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Bent-Up Arrow 123">
              <a:extLst>
                <a:ext uri="{FF2B5EF4-FFF2-40B4-BE49-F238E27FC236}">
                  <a16:creationId xmlns:a16="http://schemas.microsoft.com/office/drawing/2014/main" id="{8AFD2423-502E-E134-AAE6-2AE19AA80FD8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CFA9C961-B8A6-5DD0-F227-391584CE3C5E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EpicClarityTempDBVol1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E8EBFD-D4EC-F748-8B16-940CD648783A}"/>
              </a:ext>
            </a:extLst>
          </p:cNvPr>
          <p:cNvSpPr/>
          <p:nvPr/>
        </p:nvSpPr>
        <p:spPr>
          <a:xfrm>
            <a:off x="3890900" y="1228540"/>
            <a:ext cx="1365988" cy="36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BigHospitalSVM1</a:t>
            </a:r>
          </a:p>
        </p:txBody>
      </p:sp>
    </p:spTree>
    <p:extLst>
      <p:ext uri="{BB962C8B-B14F-4D97-AF65-F5344CB8AC3E}">
        <p14:creationId xmlns:p14="http://schemas.microsoft.com/office/powerpoint/2010/main" val="329366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19578" y="1515543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F1942D-EFE8-C34F-BA5E-3FCA6BE8C0AC}"/>
              </a:ext>
            </a:extLst>
          </p:cNvPr>
          <p:cNvSpPr/>
          <p:nvPr/>
        </p:nvSpPr>
        <p:spPr>
          <a:xfrm>
            <a:off x="253790" y="2068760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EpicProd</a:t>
            </a:r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385EBF-EB8D-E78C-5EA6-3F45D9ECF2D0}"/>
              </a:ext>
            </a:extLst>
          </p:cNvPr>
          <p:cNvGrpSpPr/>
          <p:nvPr/>
        </p:nvGrpSpPr>
        <p:grpSpPr>
          <a:xfrm>
            <a:off x="249482" y="2538073"/>
            <a:ext cx="2158785" cy="1256026"/>
            <a:chOff x="1141022" y="2538073"/>
            <a:chExt cx="2158785" cy="125602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A4415-4D9B-412D-DE96-8DD06A56A20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BD8B34D-56F7-BC46-B3BD-3B7F2DD6DA8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B1EC1A-3197-BC4C-8BF6-60DEB51504E7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BC33899-26E0-0C4E-B75A-DED0B38E002C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EpicProdDB</a:t>
                </a:r>
                <a:endParaRPr lang="en-US" sz="800" dirty="0"/>
              </a:p>
            </p:txBody>
          </p:sp>
          <p:sp>
            <p:nvSpPr>
              <p:cNvPr id="8" name="Bent-Up Arrow 7">
                <a:extLst>
                  <a:ext uri="{FF2B5EF4-FFF2-40B4-BE49-F238E27FC236}">
                    <a16:creationId xmlns:a16="http://schemas.microsoft.com/office/drawing/2014/main" id="{75BA9BD5-C9CD-A147-AD72-D66F30ED7260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Bent-Up Arrow 12">
              <a:extLst>
                <a:ext uri="{FF2B5EF4-FFF2-40B4-BE49-F238E27FC236}">
                  <a16:creationId xmlns:a16="http://schemas.microsoft.com/office/drawing/2014/main" id="{F88D96A5-1937-D24B-8713-9605D4F6F90D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5C94BF1-56CD-8F45-8D4E-BF35CB1911F6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EpicProdDBVol1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F31C3A-2291-9740-953C-3D3DB9806B8F}"/>
              </a:ext>
            </a:extLst>
          </p:cNvPr>
          <p:cNvSpPr/>
          <p:nvPr/>
        </p:nvSpPr>
        <p:spPr>
          <a:xfrm>
            <a:off x="5324614" y="1189958"/>
            <a:ext cx="1365988" cy="432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EB79DC-1DF7-2AD4-C75D-6DA633164400}"/>
              </a:ext>
            </a:extLst>
          </p:cNvPr>
          <p:cNvGrpSpPr/>
          <p:nvPr/>
        </p:nvGrpSpPr>
        <p:grpSpPr>
          <a:xfrm>
            <a:off x="282222" y="4231873"/>
            <a:ext cx="2045652" cy="1941481"/>
            <a:chOff x="1173762" y="4231873"/>
            <a:chExt cx="2045652" cy="194148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19F0C2F-4E57-CAC1-D73D-FE5864BDE5B9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FD8D60-0462-9E9D-A1E2-10284ED1BFDC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EpicProdApp</a:t>
              </a:r>
              <a:endParaRPr lang="en-US" sz="800" dirty="0"/>
            </a:p>
          </p:txBody>
        </p:sp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A5D8E59C-F0F9-FDFF-F441-978D1A7DEA9A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F2255805-5B91-5359-87DF-CCD4D1F99446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C347542-4145-3B60-901C-1EEBA99250B7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EpicProdAppVol1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0724F4-C447-FE0C-37EE-3E97CEC8D1EF}"/>
              </a:ext>
            </a:extLst>
          </p:cNvPr>
          <p:cNvGrpSpPr/>
          <p:nvPr/>
        </p:nvGrpSpPr>
        <p:grpSpPr>
          <a:xfrm>
            <a:off x="264203" y="3040485"/>
            <a:ext cx="2063671" cy="1955241"/>
            <a:chOff x="1155743" y="3040485"/>
            <a:chExt cx="2063671" cy="195524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6864B-C5E3-A4FF-07EA-3C28A6DE7D6C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310693-1EC7-D292-1444-7E1004FA31A2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EpicProdJournal</a:t>
              </a:r>
              <a:endParaRPr lang="en-US" sz="800" dirty="0"/>
            </a:p>
          </p:txBody>
        </p:sp>
        <p:sp>
          <p:nvSpPr>
            <p:cNvPr id="48" name="Bent-Up Arrow 47">
              <a:extLst>
                <a:ext uri="{FF2B5EF4-FFF2-40B4-BE49-F238E27FC236}">
                  <a16:creationId xmlns:a16="http://schemas.microsoft.com/office/drawing/2014/main" id="{4D24905E-AC8D-E92D-DB10-099238F38B44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229C5D2-05D6-D062-9126-7CD557A4D243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EpicProdJournalVol1</a:t>
              </a:r>
            </a:p>
          </p:txBody>
        </p:sp>
        <p:sp>
          <p:nvSpPr>
            <p:cNvPr id="60" name="Bent-Up Arrow 59">
              <a:extLst>
                <a:ext uri="{FF2B5EF4-FFF2-40B4-BE49-F238E27FC236}">
                  <a16:creationId xmlns:a16="http://schemas.microsoft.com/office/drawing/2014/main" id="{B69F3EFC-A0EC-F556-A507-44C143E6D5BB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0DCB90-4BF6-8FD6-C5F1-23FA8918F75B}"/>
              </a:ext>
            </a:extLst>
          </p:cNvPr>
          <p:cNvSpPr/>
          <p:nvPr/>
        </p:nvSpPr>
        <p:spPr>
          <a:xfrm>
            <a:off x="2533277" y="2068760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EpicTestDev</a:t>
            </a:r>
            <a:endParaRPr lang="en-US" sz="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2403C5-D8EF-0BA7-4CCD-2C62BE73F10C}"/>
              </a:ext>
            </a:extLst>
          </p:cNvPr>
          <p:cNvGrpSpPr/>
          <p:nvPr/>
        </p:nvGrpSpPr>
        <p:grpSpPr>
          <a:xfrm>
            <a:off x="2528969" y="2538073"/>
            <a:ext cx="2158785" cy="1256026"/>
            <a:chOff x="1141022" y="2538073"/>
            <a:chExt cx="2158785" cy="125602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D4FF061-F73D-ABF3-FDC2-F3819E676F6E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CAF251-0B1B-E4EC-0D34-817B1E778B8C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6F9FB1-6FC7-75EF-4437-5B17EAEFA035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78B95AB-7F05-D7A6-932F-8E079F036004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EpicTestDevDB</a:t>
                </a:r>
                <a:endParaRPr lang="en-US" sz="800" dirty="0"/>
              </a:p>
            </p:txBody>
          </p:sp>
          <p:sp>
            <p:nvSpPr>
              <p:cNvPr id="71" name="Bent-Up Arrow 70">
                <a:extLst>
                  <a:ext uri="{FF2B5EF4-FFF2-40B4-BE49-F238E27FC236}">
                    <a16:creationId xmlns:a16="http://schemas.microsoft.com/office/drawing/2014/main" id="{E7C939AB-1602-74B1-939E-7F3A7876512F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0DFBB00-4908-5C44-1320-9A6526EA31FF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6458055-D355-A16C-39F6-73DDF22C8C6F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EpicTestDevDBVol1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689C4A-8AC0-50D4-5DEB-EED3820A4C85}"/>
              </a:ext>
            </a:extLst>
          </p:cNvPr>
          <p:cNvGrpSpPr/>
          <p:nvPr/>
        </p:nvGrpSpPr>
        <p:grpSpPr>
          <a:xfrm>
            <a:off x="2561709" y="4231873"/>
            <a:ext cx="2045652" cy="1941481"/>
            <a:chOff x="1173762" y="4231873"/>
            <a:chExt cx="2045652" cy="19414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4A92FC-EC50-1F3E-5380-F08868B2BA36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35F852C-2658-85CB-7CB8-6547D4B34905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EpicTestDevApp</a:t>
              </a:r>
              <a:endParaRPr lang="en-US" sz="800" dirty="0"/>
            </a:p>
          </p:txBody>
        </p:sp>
        <p:sp>
          <p:nvSpPr>
            <p:cNvPr id="75" name="Bent-Up Arrow 74">
              <a:extLst>
                <a:ext uri="{FF2B5EF4-FFF2-40B4-BE49-F238E27FC236}">
                  <a16:creationId xmlns:a16="http://schemas.microsoft.com/office/drawing/2014/main" id="{1E4BF089-E5DE-2EA0-A0DA-B49C40451448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Bent-Up Arrow 75">
              <a:extLst>
                <a:ext uri="{FF2B5EF4-FFF2-40B4-BE49-F238E27FC236}">
                  <a16:creationId xmlns:a16="http://schemas.microsoft.com/office/drawing/2014/main" id="{AACF7A73-F3D3-C37E-7879-87A579885F17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435FD9E-CF89-9F5E-BEA3-8A5EC455FB74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EpicTestDevAppVol1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C7FAE-0805-B885-E001-955E840D69BF}"/>
              </a:ext>
            </a:extLst>
          </p:cNvPr>
          <p:cNvGrpSpPr/>
          <p:nvPr/>
        </p:nvGrpSpPr>
        <p:grpSpPr>
          <a:xfrm>
            <a:off x="2543690" y="3040485"/>
            <a:ext cx="2063671" cy="1955241"/>
            <a:chOff x="1155743" y="3040485"/>
            <a:chExt cx="2063671" cy="195524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F2233F1-F257-0A82-4AB8-90D4FA6196C0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0782911-30D0-881C-4A64-58A19BA33FE7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EpicTestDevJournal</a:t>
              </a:r>
              <a:endParaRPr lang="en-US" sz="800" dirty="0"/>
            </a:p>
          </p:txBody>
        </p:sp>
        <p:sp>
          <p:nvSpPr>
            <p:cNvPr id="81" name="Bent-Up Arrow 80">
              <a:extLst>
                <a:ext uri="{FF2B5EF4-FFF2-40B4-BE49-F238E27FC236}">
                  <a16:creationId xmlns:a16="http://schemas.microsoft.com/office/drawing/2014/main" id="{11D1F1FB-5A73-8BAF-5663-8790921A084B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06B73D0-0C47-F396-152B-FE1BB649E9B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EpicTestDevJournalVol1</a:t>
              </a:r>
            </a:p>
          </p:txBody>
        </p:sp>
        <p:sp>
          <p:nvSpPr>
            <p:cNvPr id="83" name="Bent-Up Arrow 82">
              <a:extLst>
                <a:ext uri="{FF2B5EF4-FFF2-40B4-BE49-F238E27FC236}">
                  <a16:creationId xmlns:a16="http://schemas.microsoft.com/office/drawing/2014/main" id="{7A767F2C-FF9B-7DE7-D0D0-DED46B7FAFE5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987EACF-7947-CD49-9ACF-2DF2D63D6ED1}"/>
              </a:ext>
            </a:extLst>
          </p:cNvPr>
          <p:cNvSpPr/>
          <p:nvPr/>
        </p:nvSpPr>
        <p:spPr>
          <a:xfrm>
            <a:off x="4829490" y="2116925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EpicReport</a:t>
            </a:r>
            <a:endParaRPr lang="en-US" sz="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3A4AF-BFC9-FD4A-7AE9-4FE6EC0E7AE4}"/>
              </a:ext>
            </a:extLst>
          </p:cNvPr>
          <p:cNvGrpSpPr/>
          <p:nvPr/>
        </p:nvGrpSpPr>
        <p:grpSpPr>
          <a:xfrm>
            <a:off x="4825182" y="2586238"/>
            <a:ext cx="2158785" cy="1256026"/>
            <a:chOff x="1141022" y="2538073"/>
            <a:chExt cx="2158785" cy="1256026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7D13371-6BAC-E4FF-1DA5-F02BC6D0F8F3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847136-5E50-C1A9-1A3C-A03BB76B45C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3CB8E9-2583-3146-50DE-5DACF30E9064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68F6CD34-E0CA-38AA-4DD5-58ABADD5C2F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EpicReportDB</a:t>
                </a:r>
                <a:endParaRPr lang="en-US" sz="800" dirty="0"/>
              </a:p>
            </p:txBody>
          </p:sp>
          <p:sp>
            <p:nvSpPr>
              <p:cNvPr id="92" name="Bent-Up Arrow 91">
                <a:extLst>
                  <a:ext uri="{FF2B5EF4-FFF2-40B4-BE49-F238E27FC236}">
                    <a16:creationId xmlns:a16="http://schemas.microsoft.com/office/drawing/2014/main" id="{7875EDF1-CA9F-7875-7BCC-6CB6B01F6678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9" name="Bent-Up Arrow 88">
              <a:extLst>
                <a:ext uri="{FF2B5EF4-FFF2-40B4-BE49-F238E27FC236}">
                  <a16:creationId xmlns:a16="http://schemas.microsoft.com/office/drawing/2014/main" id="{22BA2D92-C22D-2646-33E0-0445ABC0F6D9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F45E68C-B217-36BE-D189-3AEA90B8EAC4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EpicReportDBVol1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F08C3-FB5D-5E85-9FDB-285C7C1B8C31}"/>
              </a:ext>
            </a:extLst>
          </p:cNvPr>
          <p:cNvGrpSpPr/>
          <p:nvPr/>
        </p:nvGrpSpPr>
        <p:grpSpPr>
          <a:xfrm>
            <a:off x="4857922" y="4280038"/>
            <a:ext cx="2045652" cy="1941481"/>
            <a:chOff x="1173762" y="4231873"/>
            <a:chExt cx="2045652" cy="194148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73E1F22-26E5-9B9B-FB19-EACED1110464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0B3F1CA-C35E-98EA-E6F7-CC01F3FA7EE3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EpicReportApp</a:t>
              </a:r>
              <a:endParaRPr lang="en-US" sz="800" dirty="0"/>
            </a:p>
          </p:txBody>
        </p:sp>
        <p:sp>
          <p:nvSpPr>
            <p:cNvPr id="96" name="Bent-Up Arrow 95">
              <a:extLst>
                <a:ext uri="{FF2B5EF4-FFF2-40B4-BE49-F238E27FC236}">
                  <a16:creationId xmlns:a16="http://schemas.microsoft.com/office/drawing/2014/main" id="{08CDAE30-56C4-93F9-C066-29EA904859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7" name="Bent-Up Arrow 96">
              <a:extLst>
                <a:ext uri="{FF2B5EF4-FFF2-40B4-BE49-F238E27FC236}">
                  <a16:creationId xmlns:a16="http://schemas.microsoft.com/office/drawing/2014/main" id="{A023BFEF-A7F3-F51E-2487-9D13F6B2798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22ED38D-9678-C477-383C-17719675BBF5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EpicReportAppVol1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A4E2A6-F48C-A3CC-B153-97900C9025A7}"/>
              </a:ext>
            </a:extLst>
          </p:cNvPr>
          <p:cNvGrpSpPr/>
          <p:nvPr/>
        </p:nvGrpSpPr>
        <p:grpSpPr>
          <a:xfrm>
            <a:off x="4839903" y="3088650"/>
            <a:ext cx="2063671" cy="1955241"/>
            <a:chOff x="1155743" y="3040485"/>
            <a:chExt cx="2063671" cy="1955241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66807D-9CE3-81FF-9518-967620466309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E9EA71E-73C1-7C3C-8E8D-C63F4C47AE4B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EpicReportJournal</a:t>
              </a:r>
              <a:endParaRPr lang="en-US" sz="800" dirty="0"/>
            </a:p>
          </p:txBody>
        </p:sp>
        <p:sp>
          <p:nvSpPr>
            <p:cNvPr id="108" name="Bent-Up Arrow 107">
              <a:extLst>
                <a:ext uri="{FF2B5EF4-FFF2-40B4-BE49-F238E27FC236}">
                  <a16:creationId xmlns:a16="http://schemas.microsoft.com/office/drawing/2014/main" id="{69CFFEAB-D409-AE5E-C96B-F78475C43907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3B7ED0B-B595-8B77-94E8-A06067E9B3B1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EpicReportJournalVol1</a:t>
              </a:r>
            </a:p>
          </p:txBody>
        </p:sp>
        <p:sp>
          <p:nvSpPr>
            <p:cNvPr id="110" name="Bent-Up Arrow 109">
              <a:extLst>
                <a:ext uri="{FF2B5EF4-FFF2-40B4-BE49-F238E27FC236}">
                  <a16:creationId xmlns:a16="http://schemas.microsoft.com/office/drawing/2014/main" id="{22B720B8-464B-E0AC-57CD-B255B46030E3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8E41A89-27D1-B097-AA52-8B7A714E8A46}"/>
              </a:ext>
            </a:extLst>
          </p:cNvPr>
          <p:cNvSpPr/>
          <p:nvPr/>
        </p:nvSpPr>
        <p:spPr>
          <a:xfrm>
            <a:off x="10569047" y="2068759"/>
            <a:ext cx="1365988" cy="432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EpicWebBLOB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6C47FD-34B6-0642-59D6-768BAC510647}"/>
              </a:ext>
            </a:extLst>
          </p:cNvPr>
          <p:cNvGrpSpPr/>
          <p:nvPr/>
        </p:nvGrpSpPr>
        <p:grpSpPr>
          <a:xfrm>
            <a:off x="7026045" y="2093120"/>
            <a:ext cx="1880791" cy="1099811"/>
            <a:chOff x="1419016" y="2694288"/>
            <a:chExt cx="1880791" cy="1099811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959F85C-A91F-5862-DAA9-55249ED590A0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C7C477BA-FB26-8FF8-F662-595898B5A7B5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543E62D-742D-6644-737A-E517A6BD6E69}"/>
                </a:ext>
              </a:extLst>
            </p:cNvPr>
            <p:cNvSpPr/>
            <p:nvPr/>
          </p:nvSpPr>
          <p:spPr>
            <a:xfrm>
              <a:off x="1419016" y="2694288"/>
              <a:ext cx="1365988" cy="43288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EpicClarityDB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Bent-Up Arrow 116">
              <a:extLst>
                <a:ext uri="{FF2B5EF4-FFF2-40B4-BE49-F238E27FC236}">
                  <a16:creationId xmlns:a16="http://schemas.microsoft.com/office/drawing/2014/main" id="{B4833E9E-8A67-4030-3E15-B6859C9359CB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CBDADBD-8AB5-8A18-17F2-4227B529849E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EpicClarityDBVol1</a:t>
              </a:r>
            </a:p>
          </p:txBody>
        </p:sp>
      </p:grp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823E064-9C8F-EA4C-8B87-5F3E6EB1754E}"/>
              </a:ext>
            </a:extLst>
          </p:cNvPr>
          <p:cNvSpPr/>
          <p:nvPr/>
        </p:nvSpPr>
        <p:spPr>
          <a:xfrm>
            <a:off x="9042236" y="2083243"/>
            <a:ext cx="1365988" cy="432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EpicVMWare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E0EC84-8705-B20A-25AC-081F15D128CB}"/>
              </a:ext>
            </a:extLst>
          </p:cNvPr>
          <p:cNvCxnSpPr>
            <a:cxnSpLocks/>
          </p:cNvCxnSpPr>
          <p:nvPr/>
        </p:nvCxnSpPr>
        <p:spPr>
          <a:xfrm flipH="1">
            <a:off x="1042279" y="1683456"/>
            <a:ext cx="4356094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D2B0-3EA0-378C-4EA1-83B7B3D32437}"/>
              </a:ext>
            </a:extLst>
          </p:cNvPr>
          <p:cNvCxnSpPr/>
          <p:nvPr/>
        </p:nvCxnSpPr>
        <p:spPr>
          <a:xfrm flipH="1">
            <a:off x="3646583" y="1683456"/>
            <a:ext cx="2168997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57BE15-6AE0-4F06-2DA8-225B21B716B7}"/>
              </a:ext>
            </a:extLst>
          </p:cNvPr>
          <p:cNvCxnSpPr/>
          <p:nvPr/>
        </p:nvCxnSpPr>
        <p:spPr>
          <a:xfrm flipH="1">
            <a:off x="5921074" y="1700664"/>
            <a:ext cx="189703" cy="29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8AF9C-0362-CA78-B997-232CFB8EE091}"/>
              </a:ext>
            </a:extLst>
          </p:cNvPr>
          <p:cNvCxnSpPr/>
          <p:nvPr/>
        </p:nvCxnSpPr>
        <p:spPr>
          <a:xfrm>
            <a:off x="6373246" y="1676499"/>
            <a:ext cx="857372" cy="35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891E88-0F14-C3C2-E9DD-8BDCF1BBE3BC}"/>
              </a:ext>
            </a:extLst>
          </p:cNvPr>
          <p:cNvCxnSpPr/>
          <p:nvPr/>
        </p:nvCxnSpPr>
        <p:spPr>
          <a:xfrm>
            <a:off x="6633478" y="1667085"/>
            <a:ext cx="2554589" cy="34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BFF564-FB61-C6F4-158A-B384CD5386F2}"/>
              </a:ext>
            </a:extLst>
          </p:cNvPr>
          <p:cNvCxnSpPr/>
          <p:nvPr/>
        </p:nvCxnSpPr>
        <p:spPr>
          <a:xfrm>
            <a:off x="6785469" y="1598681"/>
            <a:ext cx="4361077" cy="41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D96B934-B422-CFA3-1DD6-E11B8B55094A}"/>
              </a:ext>
            </a:extLst>
          </p:cNvPr>
          <p:cNvSpPr/>
          <p:nvPr/>
        </p:nvSpPr>
        <p:spPr>
          <a:xfrm>
            <a:off x="7689444" y="6401900"/>
            <a:ext cx="914400" cy="2164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Parent CG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A9C5C27-B096-12BC-7DD8-BB3E293591C9}"/>
              </a:ext>
            </a:extLst>
          </p:cNvPr>
          <p:cNvSpPr/>
          <p:nvPr/>
        </p:nvSpPr>
        <p:spPr>
          <a:xfrm>
            <a:off x="8730867" y="6401900"/>
            <a:ext cx="914400" cy="2164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Child CG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A4C6BED-732A-220D-E950-DFE77F6A94E8}"/>
              </a:ext>
            </a:extLst>
          </p:cNvPr>
          <p:cNvSpPr/>
          <p:nvPr/>
        </p:nvSpPr>
        <p:spPr>
          <a:xfrm>
            <a:off x="9828480" y="6403812"/>
            <a:ext cx="914400" cy="2164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Single CG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65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33059" y="747484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6F1942D-EFE8-C34F-BA5E-3FCA6BE8C0AC}"/>
              </a:ext>
            </a:extLst>
          </p:cNvPr>
          <p:cNvSpPr/>
          <p:nvPr/>
        </p:nvSpPr>
        <p:spPr>
          <a:xfrm>
            <a:off x="267271" y="1300701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EpicProd</a:t>
            </a:r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385EBF-EB8D-E78C-5EA6-3F45D9ECF2D0}"/>
              </a:ext>
            </a:extLst>
          </p:cNvPr>
          <p:cNvGrpSpPr/>
          <p:nvPr/>
        </p:nvGrpSpPr>
        <p:grpSpPr>
          <a:xfrm>
            <a:off x="262963" y="1770014"/>
            <a:ext cx="2158785" cy="1256026"/>
            <a:chOff x="1141022" y="2538073"/>
            <a:chExt cx="2158785" cy="125602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78A4415-4D9B-412D-DE96-8DD06A56A20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BD8B34D-56F7-BC46-B3BD-3B7F2DD6DA8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B1EC1A-3197-BC4C-8BF6-60DEB51504E7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BC33899-26E0-0C4E-B75A-DED0B38E002C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EpicProdDB</a:t>
                </a:r>
                <a:endParaRPr lang="en-US" sz="800" dirty="0"/>
              </a:p>
            </p:txBody>
          </p:sp>
          <p:sp>
            <p:nvSpPr>
              <p:cNvPr id="8" name="Bent-Up Arrow 7">
                <a:extLst>
                  <a:ext uri="{FF2B5EF4-FFF2-40B4-BE49-F238E27FC236}">
                    <a16:creationId xmlns:a16="http://schemas.microsoft.com/office/drawing/2014/main" id="{75BA9BD5-C9CD-A147-AD72-D66F30ED7260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Bent-Up Arrow 12">
              <a:extLst>
                <a:ext uri="{FF2B5EF4-FFF2-40B4-BE49-F238E27FC236}">
                  <a16:creationId xmlns:a16="http://schemas.microsoft.com/office/drawing/2014/main" id="{F88D96A5-1937-D24B-8713-9605D4F6F90D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5C94BF1-56CD-8F45-8D4E-BF35CB1911F6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EpicProdDBVol1</a:t>
              </a:r>
            </a:p>
          </p:txBody>
        </p: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F31C3A-2291-9740-953C-3D3DB9806B8F}"/>
              </a:ext>
            </a:extLst>
          </p:cNvPr>
          <p:cNvSpPr/>
          <p:nvPr/>
        </p:nvSpPr>
        <p:spPr>
          <a:xfrm>
            <a:off x="5338095" y="421899"/>
            <a:ext cx="1365988" cy="432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BigHospitalSVM1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EB79DC-1DF7-2AD4-C75D-6DA633164400}"/>
              </a:ext>
            </a:extLst>
          </p:cNvPr>
          <p:cNvGrpSpPr/>
          <p:nvPr/>
        </p:nvGrpSpPr>
        <p:grpSpPr>
          <a:xfrm>
            <a:off x="295703" y="3463814"/>
            <a:ext cx="2045652" cy="1941481"/>
            <a:chOff x="1173762" y="4231873"/>
            <a:chExt cx="2045652" cy="194148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19F0C2F-4E57-CAC1-D73D-FE5864BDE5B9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FD8D60-0462-9E9D-A1E2-10284ED1BFDC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EpicProdApp</a:t>
              </a:r>
              <a:endParaRPr lang="en-US" sz="800" dirty="0"/>
            </a:p>
          </p:txBody>
        </p:sp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A5D8E59C-F0F9-FDFF-F441-978D1A7DEA9A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Bent-Up Arrow 55">
              <a:extLst>
                <a:ext uri="{FF2B5EF4-FFF2-40B4-BE49-F238E27FC236}">
                  <a16:creationId xmlns:a16="http://schemas.microsoft.com/office/drawing/2014/main" id="{F2255805-5B91-5359-87DF-CCD4D1F99446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C347542-4145-3B60-901C-1EEBA99250B7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EpicProdAppVol1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0724F4-C447-FE0C-37EE-3E97CEC8D1EF}"/>
              </a:ext>
            </a:extLst>
          </p:cNvPr>
          <p:cNvGrpSpPr/>
          <p:nvPr/>
        </p:nvGrpSpPr>
        <p:grpSpPr>
          <a:xfrm>
            <a:off x="277684" y="2272426"/>
            <a:ext cx="2063671" cy="1955241"/>
            <a:chOff x="1155743" y="3040485"/>
            <a:chExt cx="2063671" cy="1955241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6864B-C5E3-A4FF-07EA-3C28A6DE7D6C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310693-1EC7-D292-1444-7E1004FA31A2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EpicProdJournal</a:t>
              </a:r>
              <a:endParaRPr lang="en-US" sz="800" dirty="0"/>
            </a:p>
          </p:txBody>
        </p:sp>
        <p:sp>
          <p:nvSpPr>
            <p:cNvPr id="48" name="Bent-Up Arrow 47">
              <a:extLst>
                <a:ext uri="{FF2B5EF4-FFF2-40B4-BE49-F238E27FC236}">
                  <a16:creationId xmlns:a16="http://schemas.microsoft.com/office/drawing/2014/main" id="{4D24905E-AC8D-E92D-DB10-099238F38B44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229C5D2-05D6-D062-9126-7CD557A4D243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EpicProdJournalVol1</a:t>
              </a:r>
            </a:p>
          </p:txBody>
        </p:sp>
        <p:sp>
          <p:nvSpPr>
            <p:cNvPr id="60" name="Bent-Up Arrow 59">
              <a:extLst>
                <a:ext uri="{FF2B5EF4-FFF2-40B4-BE49-F238E27FC236}">
                  <a16:creationId xmlns:a16="http://schemas.microsoft.com/office/drawing/2014/main" id="{B69F3EFC-A0EC-F556-A507-44C143E6D5BB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0DCB90-4BF6-8FD6-C5F1-23FA8918F75B}"/>
              </a:ext>
            </a:extLst>
          </p:cNvPr>
          <p:cNvSpPr/>
          <p:nvPr/>
        </p:nvSpPr>
        <p:spPr>
          <a:xfrm>
            <a:off x="2546758" y="1300701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EpicTestDev</a:t>
            </a:r>
            <a:endParaRPr lang="en-US" sz="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2403C5-D8EF-0BA7-4CCD-2C62BE73F10C}"/>
              </a:ext>
            </a:extLst>
          </p:cNvPr>
          <p:cNvGrpSpPr/>
          <p:nvPr/>
        </p:nvGrpSpPr>
        <p:grpSpPr>
          <a:xfrm>
            <a:off x="2542450" y="1770014"/>
            <a:ext cx="2158785" cy="1256026"/>
            <a:chOff x="1141022" y="2538073"/>
            <a:chExt cx="2158785" cy="125602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D4FF061-F73D-ABF3-FDC2-F3819E676F6E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1CAF251-0B1B-E4EC-0D34-817B1E778B8C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6F9FB1-6FC7-75EF-4437-5B17EAEFA035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78B95AB-7F05-D7A6-932F-8E079F036004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EpicTestDevDB</a:t>
                </a:r>
                <a:endParaRPr lang="en-US" sz="800" dirty="0"/>
              </a:p>
            </p:txBody>
          </p:sp>
          <p:sp>
            <p:nvSpPr>
              <p:cNvPr id="71" name="Bent-Up Arrow 70">
                <a:extLst>
                  <a:ext uri="{FF2B5EF4-FFF2-40B4-BE49-F238E27FC236}">
                    <a16:creationId xmlns:a16="http://schemas.microsoft.com/office/drawing/2014/main" id="{E7C939AB-1602-74B1-939E-7F3A7876512F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8" name="Bent-Up Arrow 67">
              <a:extLst>
                <a:ext uri="{FF2B5EF4-FFF2-40B4-BE49-F238E27FC236}">
                  <a16:creationId xmlns:a16="http://schemas.microsoft.com/office/drawing/2014/main" id="{90DFBB00-4908-5C44-1320-9A6526EA31FF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6458055-D355-A16C-39F6-73DDF22C8C6F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EpicTestDevDBVol1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689C4A-8AC0-50D4-5DEB-EED3820A4C85}"/>
              </a:ext>
            </a:extLst>
          </p:cNvPr>
          <p:cNvGrpSpPr/>
          <p:nvPr/>
        </p:nvGrpSpPr>
        <p:grpSpPr>
          <a:xfrm>
            <a:off x="2575190" y="3463814"/>
            <a:ext cx="2045652" cy="1941481"/>
            <a:chOff x="1173762" y="4231873"/>
            <a:chExt cx="2045652" cy="194148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4A92FC-EC50-1F3E-5380-F08868B2BA36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35F852C-2658-85CB-7CB8-6547D4B34905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EpicTestDevApp</a:t>
              </a:r>
              <a:endParaRPr lang="en-US" sz="800" dirty="0"/>
            </a:p>
          </p:txBody>
        </p:sp>
        <p:sp>
          <p:nvSpPr>
            <p:cNvPr id="75" name="Bent-Up Arrow 74">
              <a:extLst>
                <a:ext uri="{FF2B5EF4-FFF2-40B4-BE49-F238E27FC236}">
                  <a16:creationId xmlns:a16="http://schemas.microsoft.com/office/drawing/2014/main" id="{1E4BF089-E5DE-2EA0-A0DA-B49C40451448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Bent-Up Arrow 75">
              <a:extLst>
                <a:ext uri="{FF2B5EF4-FFF2-40B4-BE49-F238E27FC236}">
                  <a16:creationId xmlns:a16="http://schemas.microsoft.com/office/drawing/2014/main" id="{AACF7A73-F3D3-C37E-7879-87A579885F17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435FD9E-CF89-9F5E-BEA3-8A5EC455FB74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EpicTestDevAppVol1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C7FAE-0805-B885-E001-955E840D69BF}"/>
              </a:ext>
            </a:extLst>
          </p:cNvPr>
          <p:cNvGrpSpPr/>
          <p:nvPr/>
        </p:nvGrpSpPr>
        <p:grpSpPr>
          <a:xfrm>
            <a:off x="2557171" y="2272426"/>
            <a:ext cx="2063671" cy="1955241"/>
            <a:chOff x="1155743" y="3040485"/>
            <a:chExt cx="2063671" cy="195524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F2233F1-F257-0A82-4AB8-90D4FA6196C0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0782911-30D0-881C-4A64-58A19BA33FE7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EpicTestDevJournal</a:t>
              </a:r>
              <a:endParaRPr lang="en-US" sz="800" dirty="0"/>
            </a:p>
          </p:txBody>
        </p:sp>
        <p:sp>
          <p:nvSpPr>
            <p:cNvPr id="81" name="Bent-Up Arrow 80">
              <a:extLst>
                <a:ext uri="{FF2B5EF4-FFF2-40B4-BE49-F238E27FC236}">
                  <a16:creationId xmlns:a16="http://schemas.microsoft.com/office/drawing/2014/main" id="{11D1F1FB-5A73-8BAF-5663-8790921A084B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06B73D0-0C47-F396-152B-FE1BB649E9B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EpicTestDevJournalVol1</a:t>
              </a:r>
            </a:p>
          </p:txBody>
        </p:sp>
        <p:sp>
          <p:nvSpPr>
            <p:cNvPr id="83" name="Bent-Up Arrow 82">
              <a:extLst>
                <a:ext uri="{FF2B5EF4-FFF2-40B4-BE49-F238E27FC236}">
                  <a16:creationId xmlns:a16="http://schemas.microsoft.com/office/drawing/2014/main" id="{7A767F2C-FF9B-7DE7-D0D0-DED46B7FAFE5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987EACF-7947-CD49-9ACF-2DF2D63D6ED1}"/>
              </a:ext>
            </a:extLst>
          </p:cNvPr>
          <p:cNvSpPr/>
          <p:nvPr/>
        </p:nvSpPr>
        <p:spPr>
          <a:xfrm>
            <a:off x="4842971" y="1348866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EpicReport</a:t>
            </a:r>
            <a:endParaRPr lang="en-US" sz="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3A4AF-BFC9-FD4A-7AE9-4FE6EC0E7AE4}"/>
              </a:ext>
            </a:extLst>
          </p:cNvPr>
          <p:cNvGrpSpPr/>
          <p:nvPr/>
        </p:nvGrpSpPr>
        <p:grpSpPr>
          <a:xfrm>
            <a:off x="4838663" y="1818179"/>
            <a:ext cx="2158785" cy="1256026"/>
            <a:chOff x="1141022" y="2538073"/>
            <a:chExt cx="2158785" cy="1256026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7D13371-6BAC-E4FF-1DA5-F02BC6D0F8F3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847136-5E50-C1A9-1A3C-A03BB76B45C8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3CB8E9-2583-3146-50DE-5DACF30E9064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68F6CD34-E0CA-38AA-4DD5-58ABADD5C2F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EpicReportDB</a:t>
                </a:r>
                <a:endParaRPr lang="en-US" sz="800" dirty="0"/>
              </a:p>
            </p:txBody>
          </p:sp>
          <p:sp>
            <p:nvSpPr>
              <p:cNvPr id="92" name="Bent-Up Arrow 91">
                <a:extLst>
                  <a:ext uri="{FF2B5EF4-FFF2-40B4-BE49-F238E27FC236}">
                    <a16:creationId xmlns:a16="http://schemas.microsoft.com/office/drawing/2014/main" id="{7875EDF1-CA9F-7875-7BCC-6CB6B01F6678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9" name="Bent-Up Arrow 88">
              <a:extLst>
                <a:ext uri="{FF2B5EF4-FFF2-40B4-BE49-F238E27FC236}">
                  <a16:creationId xmlns:a16="http://schemas.microsoft.com/office/drawing/2014/main" id="{22BA2D92-C22D-2646-33E0-0445ABC0F6D9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F45E68C-B217-36BE-D189-3AEA90B8EAC4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EpicReportDBVol1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0F08C3-FB5D-5E85-9FDB-285C7C1B8C31}"/>
              </a:ext>
            </a:extLst>
          </p:cNvPr>
          <p:cNvGrpSpPr/>
          <p:nvPr/>
        </p:nvGrpSpPr>
        <p:grpSpPr>
          <a:xfrm>
            <a:off x="4871403" y="3511979"/>
            <a:ext cx="2045652" cy="1941481"/>
            <a:chOff x="1173762" y="4231873"/>
            <a:chExt cx="2045652" cy="194148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73E1F22-26E5-9B9B-FB19-EACED1110464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0B3F1CA-C35E-98EA-E6F7-CC01F3FA7EE3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EpicReportApp</a:t>
              </a:r>
              <a:endParaRPr lang="en-US" sz="800" dirty="0"/>
            </a:p>
          </p:txBody>
        </p:sp>
        <p:sp>
          <p:nvSpPr>
            <p:cNvPr id="96" name="Bent-Up Arrow 95">
              <a:extLst>
                <a:ext uri="{FF2B5EF4-FFF2-40B4-BE49-F238E27FC236}">
                  <a16:creationId xmlns:a16="http://schemas.microsoft.com/office/drawing/2014/main" id="{08CDAE30-56C4-93F9-C066-29EA904859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7" name="Bent-Up Arrow 96">
              <a:extLst>
                <a:ext uri="{FF2B5EF4-FFF2-40B4-BE49-F238E27FC236}">
                  <a16:creationId xmlns:a16="http://schemas.microsoft.com/office/drawing/2014/main" id="{A023BFEF-A7F3-F51E-2487-9D13F6B2798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22ED38D-9678-C477-383C-17719675BBF5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EpicReportAppVol1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A4E2A6-F48C-A3CC-B153-97900C9025A7}"/>
              </a:ext>
            </a:extLst>
          </p:cNvPr>
          <p:cNvGrpSpPr/>
          <p:nvPr/>
        </p:nvGrpSpPr>
        <p:grpSpPr>
          <a:xfrm>
            <a:off x="4853384" y="2320591"/>
            <a:ext cx="2063671" cy="1955241"/>
            <a:chOff x="1155743" y="3040485"/>
            <a:chExt cx="2063671" cy="1955241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66807D-9CE3-81FF-9518-967620466309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E9EA71E-73C1-7C3C-8E8D-C63F4C47AE4B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EpicReportJournal</a:t>
              </a:r>
              <a:endParaRPr lang="en-US" sz="800" dirty="0"/>
            </a:p>
          </p:txBody>
        </p:sp>
        <p:sp>
          <p:nvSpPr>
            <p:cNvPr id="108" name="Bent-Up Arrow 107">
              <a:extLst>
                <a:ext uri="{FF2B5EF4-FFF2-40B4-BE49-F238E27FC236}">
                  <a16:creationId xmlns:a16="http://schemas.microsoft.com/office/drawing/2014/main" id="{69CFFEAB-D409-AE5E-C96B-F78475C43907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3B7ED0B-B595-8B77-94E8-A06067E9B3B1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EpicReportJournalVol1</a:t>
              </a:r>
            </a:p>
          </p:txBody>
        </p:sp>
        <p:sp>
          <p:nvSpPr>
            <p:cNvPr id="110" name="Bent-Up Arrow 109">
              <a:extLst>
                <a:ext uri="{FF2B5EF4-FFF2-40B4-BE49-F238E27FC236}">
                  <a16:creationId xmlns:a16="http://schemas.microsoft.com/office/drawing/2014/main" id="{22B720B8-464B-E0AC-57CD-B255B46030E3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8E41A89-27D1-B097-AA52-8B7A714E8A46}"/>
              </a:ext>
            </a:extLst>
          </p:cNvPr>
          <p:cNvSpPr/>
          <p:nvPr/>
        </p:nvSpPr>
        <p:spPr>
          <a:xfrm>
            <a:off x="10582528" y="1300700"/>
            <a:ext cx="1365988" cy="432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EpicWebBLOB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3823E064-9C8F-EA4C-8B87-5F3E6EB1754E}"/>
              </a:ext>
            </a:extLst>
          </p:cNvPr>
          <p:cNvSpPr/>
          <p:nvPr/>
        </p:nvSpPr>
        <p:spPr>
          <a:xfrm>
            <a:off x="9055717" y="1315184"/>
            <a:ext cx="1365988" cy="432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EpicVMWare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E0EC84-8705-B20A-25AC-081F15D128CB}"/>
              </a:ext>
            </a:extLst>
          </p:cNvPr>
          <p:cNvCxnSpPr>
            <a:cxnSpLocks/>
          </p:cNvCxnSpPr>
          <p:nvPr/>
        </p:nvCxnSpPr>
        <p:spPr>
          <a:xfrm flipH="1">
            <a:off x="1055760" y="915397"/>
            <a:ext cx="4356094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D2B0-3EA0-378C-4EA1-83B7B3D32437}"/>
              </a:ext>
            </a:extLst>
          </p:cNvPr>
          <p:cNvCxnSpPr/>
          <p:nvPr/>
        </p:nvCxnSpPr>
        <p:spPr>
          <a:xfrm flipH="1">
            <a:off x="3660064" y="915397"/>
            <a:ext cx="2168997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C57BE15-6AE0-4F06-2DA8-225B21B716B7}"/>
              </a:ext>
            </a:extLst>
          </p:cNvPr>
          <p:cNvCxnSpPr/>
          <p:nvPr/>
        </p:nvCxnSpPr>
        <p:spPr>
          <a:xfrm flipH="1">
            <a:off x="5934555" y="932605"/>
            <a:ext cx="189703" cy="29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8AF9C-0362-CA78-B997-232CFB8EE091}"/>
              </a:ext>
            </a:extLst>
          </p:cNvPr>
          <p:cNvCxnSpPr/>
          <p:nvPr/>
        </p:nvCxnSpPr>
        <p:spPr>
          <a:xfrm>
            <a:off x="6386727" y="908440"/>
            <a:ext cx="857372" cy="35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891E88-0F14-C3C2-E9DD-8BDCF1BBE3BC}"/>
              </a:ext>
            </a:extLst>
          </p:cNvPr>
          <p:cNvCxnSpPr/>
          <p:nvPr/>
        </p:nvCxnSpPr>
        <p:spPr>
          <a:xfrm>
            <a:off x="6646959" y="899026"/>
            <a:ext cx="2554589" cy="34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BFF564-FB61-C6F4-158A-B384CD5386F2}"/>
              </a:ext>
            </a:extLst>
          </p:cNvPr>
          <p:cNvCxnSpPr/>
          <p:nvPr/>
        </p:nvCxnSpPr>
        <p:spPr>
          <a:xfrm>
            <a:off x="6798950" y="830622"/>
            <a:ext cx="4361077" cy="41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D96B934-B422-CFA3-1DD6-E11B8B55094A}"/>
              </a:ext>
            </a:extLst>
          </p:cNvPr>
          <p:cNvSpPr/>
          <p:nvPr/>
        </p:nvSpPr>
        <p:spPr>
          <a:xfrm>
            <a:off x="275729" y="6075728"/>
            <a:ext cx="914400" cy="2164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Parent CG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4A9C5C27-B096-12BC-7DD8-BB3E293591C9}"/>
              </a:ext>
            </a:extLst>
          </p:cNvPr>
          <p:cNvSpPr/>
          <p:nvPr/>
        </p:nvSpPr>
        <p:spPr>
          <a:xfrm>
            <a:off x="1317152" y="6075728"/>
            <a:ext cx="914400" cy="2164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Child CG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9575460-DFCE-20DC-0ABF-241C404E800A}"/>
              </a:ext>
            </a:extLst>
          </p:cNvPr>
          <p:cNvSpPr/>
          <p:nvPr/>
        </p:nvSpPr>
        <p:spPr>
          <a:xfrm>
            <a:off x="7109664" y="1331945"/>
            <a:ext cx="1365988" cy="4328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EpicClarity</a:t>
            </a:r>
            <a:endParaRPr lang="en-US" sz="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2386-25E4-9BC2-7DB6-789749932734}"/>
              </a:ext>
            </a:extLst>
          </p:cNvPr>
          <p:cNvGrpSpPr/>
          <p:nvPr/>
        </p:nvGrpSpPr>
        <p:grpSpPr>
          <a:xfrm>
            <a:off x="7105356" y="1801258"/>
            <a:ext cx="2158785" cy="1256026"/>
            <a:chOff x="1141022" y="2538073"/>
            <a:chExt cx="2158785" cy="125602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5DC2B0F-763E-7A63-7EA8-277681A748D1}"/>
                </a:ext>
              </a:extLst>
            </p:cNvPr>
            <p:cNvSpPr/>
            <p:nvPr/>
          </p:nvSpPr>
          <p:spPr>
            <a:xfrm>
              <a:off x="1933819" y="3261782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EpicProdDBVol3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475A0D-269A-CEC4-0CD4-C84F8B73531B}"/>
                </a:ext>
              </a:extLst>
            </p:cNvPr>
            <p:cNvSpPr/>
            <p:nvPr/>
          </p:nvSpPr>
          <p:spPr>
            <a:xfrm>
              <a:off x="1824016" y="3307558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C1D60C1-4897-09CF-C820-436B09D82DEB}"/>
                </a:ext>
              </a:extLst>
            </p:cNvPr>
            <p:cNvGrpSpPr/>
            <p:nvPr/>
          </p:nvGrpSpPr>
          <p:grpSpPr>
            <a:xfrm>
              <a:off x="1141022" y="2538073"/>
              <a:ext cx="1643982" cy="589104"/>
              <a:chOff x="1141319" y="2566700"/>
              <a:chExt cx="1644410" cy="71515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85F053CB-F411-33A6-B34E-CF3F07A379E0}"/>
                  </a:ext>
                </a:extLst>
              </p:cNvPr>
              <p:cNvSpPr/>
              <p:nvPr/>
            </p:nvSpPr>
            <p:spPr>
              <a:xfrm>
                <a:off x="1419385" y="2756341"/>
                <a:ext cx="1366344" cy="525517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EpicClarityODB</a:t>
                </a:r>
                <a:endParaRPr lang="en-US" sz="800" dirty="0"/>
              </a:p>
            </p:txBody>
          </p:sp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D1E2D537-3702-7E85-1917-E031E2EEF182}"/>
                  </a:ext>
                </a:extLst>
              </p:cNvPr>
              <p:cNvSpPr/>
              <p:nvPr/>
            </p:nvSpPr>
            <p:spPr>
              <a:xfrm rot="5400000">
                <a:off x="972271" y="2735748"/>
                <a:ext cx="525515" cy="18741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24C3DA52-2480-0B40-FC92-07436B612B9C}"/>
                </a:ext>
              </a:extLst>
            </p:cNvPr>
            <p:cNvSpPr/>
            <p:nvPr/>
          </p:nvSpPr>
          <p:spPr>
            <a:xfrm rot="5400000">
              <a:off x="1313460" y="3327754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FC8454B-AFC4-FC57-DB64-3F487D3ACA8E}"/>
                </a:ext>
              </a:extLst>
            </p:cNvPr>
            <p:cNvSpPr/>
            <p:nvPr/>
          </p:nvSpPr>
          <p:spPr>
            <a:xfrm>
              <a:off x="1714213" y="3361210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EpicClarityODBVol1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FDD52C-F441-C8C6-5C83-E041476E450C}"/>
              </a:ext>
            </a:extLst>
          </p:cNvPr>
          <p:cNvGrpSpPr/>
          <p:nvPr/>
        </p:nvGrpSpPr>
        <p:grpSpPr>
          <a:xfrm>
            <a:off x="7138096" y="3495058"/>
            <a:ext cx="2045652" cy="1941481"/>
            <a:chOff x="1173762" y="4231873"/>
            <a:chExt cx="2045652" cy="194148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A3B348-C397-EC69-7BC0-744DC3E0232A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5DD9C56-52A5-828E-3DE6-562582610D06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EpicClarityLogs</a:t>
              </a:r>
              <a:endParaRPr lang="en-US" sz="800" dirty="0"/>
            </a:p>
          </p:txBody>
        </p:sp>
        <p:sp>
          <p:nvSpPr>
            <p:cNvPr id="52" name="Bent-Up Arrow 51">
              <a:extLst>
                <a:ext uri="{FF2B5EF4-FFF2-40B4-BE49-F238E27FC236}">
                  <a16:creationId xmlns:a16="http://schemas.microsoft.com/office/drawing/2014/main" id="{95D31A12-9A19-33AA-E0ED-D3B89E198027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Bent-Up Arrow 52">
              <a:extLst>
                <a:ext uri="{FF2B5EF4-FFF2-40B4-BE49-F238E27FC236}">
                  <a16:creationId xmlns:a16="http://schemas.microsoft.com/office/drawing/2014/main" id="{EAE22CDB-B008-9D4B-CC94-9FB5088BE6B5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10B46F9-4AAF-3D31-7B76-F8BB5C08CC7D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EpicClarityLogsVol1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2F270E-8E5A-7F02-6877-344444BE7445}"/>
              </a:ext>
            </a:extLst>
          </p:cNvPr>
          <p:cNvGrpSpPr/>
          <p:nvPr/>
        </p:nvGrpSpPr>
        <p:grpSpPr>
          <a:xfrm>
            <a:off x="7120077" y="2303670"/>
            <a:ext cx="2063671" cy="1955241"/>
            <a:chOff x="1155743" y="3040485"/>
            <a:chExt cx="2063671" cy="195524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F915FF0-08AD-FF7B-1BA2-C5230B6D377E}"/>
                </a:ext>
              </a:extLst>
            </p:cNvPr>
            <p:cNvSpPr/>
            <p:nvPr/>
          </p:nvSpPr>
          <p:spPr>
            <a:xfrm>
              <a:off x="1853426" y="450918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7A49DE1F-A2D4-CE19-8040-390E10EEF1AD}"/>
                </a:ext>
              </a:extLst>
            </p:cNvPr>
            <p:cNvSpPr/>
            <p:nvPr/>
          </p:nvSpPr>
          <p:spPr>
            <a:xfrm>
              <a:off x="1448426" y="3895915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EpicClarityDB</a:t>
              </a:r>
              <a:endParaRPr lang="en-US" sz="800" dirty="0"/>
            </a:p>
          </p:txBody>
        </p:sp>
        <p:sp>
          <p:nvSpPr>
            <p:cNvPr id="104" name="Bent-Up Arrow 103">
              <a:extLst>
                <a:ext uri="{FF2B5EF4-FFF2-40B4-BE49-F238E27FC236}">
                  <a16:creationId xmlns:a16="http://schemas.microsoft.com/office/drawing/2014/main" id="{8C78FB6D-85F7-C91A-A036-91A022821EB0}"/>
                </a:ext>
              </a:extLst>
            </p:cNvPr>
            <p:cNvSpPr/>
            <p:nvPr/>
          </p:nvSpPr>
          <p:spPr>
            <a:xfrm rot="5400000">
              <a:off x="1342870" y="4529381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7843C88-34D4-419E-C57E-29CA863802C6}"/>
                </a:ext>
              </a:extLst>
            </p:cNvPr>
            <p:cNvSpPr/>
            <p:nvPr/>
          </p:nvSpPr>
          <p:spPr>
            <a:xfrm>
              <a:off x="1743623" y="4562837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EpicClarityDBVol1</a:t>
              </a:r>
            </a:p>
          </p:txBody>
        </p:sp>
        <p:sp>
          <p:nvSpPr>
            <p:cNvPr id="106" name="Bent-Up Arrow 105">
              <a:extLst>
                <a:ext uri="{FF2B5EF4-FFF2-40B4-BE49-F238E27FC236}">
                  <a16:creationId xmlns:a16="http://schemas.microsoft.com/office/drawing/2014/main" id="{61C3ADF3-0EBE-7CDE-F83E-5047468D7101}"/>
                </a:ext>
              </a:extLst>
            </p:cNvPr>
            <p:cNvSpPr/>
            <p:nvPr/>
          </p:nvSpPr>
          <p:spPr>
            <a:xfrm rot="5400000">
              <a:off x="675683" y="3520545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90016D2-8384-9B91-233C-A1003A52FD90}"/>
              </a:ext>
            </a:extLst>
          </p:cNvPr>
          <p:cNvGrpSpPr/>
          <p:nvPr/>
        </p:nvGrpSpPr>
        <p:grpSpPr>
          <a:xfrm>
            <a:off x="7138096" y="4675358"/>
            <a:ext cx="2045652" cy="1941481"/>
            <a:chOff x="1173762" y="4231873"/>
            <a:chExt cx="2045652" cy="1941481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A9C1A2A2-C6C5-292A-A9E0-1D9D25EBFEF2}"/>
                </a:ext>
              </a:extLst>
            </p:cNvPr>
            <p:cNvSpPr/>
            <p:nvPr/>
          </p:nvSpPr>
          <p:spPr>
            <a:xfrm>
              <a:off x="1853426" y="5686813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EpicProdDBVol2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21A03EA4-1F91-5510-78EE-03526520481A}"/>
                </a:ext>
              </a:extLst>
            </p:cNvPr>
            <p:cNvSpPr/>
            <p:nvPr/>
          </p:nvSpPr>
          <p:spPr>
            <a:xfrm>
              <a:off x="1448426" y="5073544"/>
              <a:ext cx="1365988" cy="4328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EpicClarityTempDB</a:t>
              </a:r>
              <a:endParaRPr lang="en-US" sz="800" dirty="0"/>
            </a:p>
          </p:txBody>
        </p:sp>
        <p:sp>
          <p:nvSpPr>
            <p:cNvPr id="122" name="Bent-Up Arrow 121">
              <a:extLst>
                <a:ext uri="{FF2B5EF4-FFF2-40B4-BE49-F238E27FC236}">
                  <a16:creationId xmlns:a16="http://schemas.microsoft.com/office/drawing/2014/main" id="{F7DEA86D-4931-380E-83FC-90FE1A038B64}"/>
                </a:ext>
              </a:extLst>
            </p:cNvPr>
            <p:cNvSpPr/>
            <p:nvPr/>
          </p:nvSpPr>
          <p:spPr>
            <a:xfrm rot="5400000">
              <a:off x="693702" y="4711933"/>
              <a:ext cx="1143000" cy="1828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4" name="Bent-Up Arrow 123">
              <a:extLst>
                <a:ext uri="{FF2B5EF4-FFF2-40B4-BE49-F238E27FC236}">
                  <a16:creationId xmlns:a16="http://schemas.microsoft.com/office/drawing/2014/main" id="{8AFD2423-502E-E134-AAE6-2AE19AA80FD8}"/>
                </a:ext>
              </a:extLst>
            </p:cNvPr>
            <p:cNvSpPr/>
            <p:nvPr/>
          </p:nvSpPr>
          <p:spPr>
            <a:xfrm rot="5400000">
              <a:off x="1342870" y="5707009"/>
              <a:ext cx="432888" cy="18737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CFA9C961-B8A6-5DD0-F227-391584CE3C5E}"/>
                </a:ext>
              </a:extLst>
            </p:cNvPr>
            <p:cNvSpPr/>
            <p:nvPr/>
          </p:nvSpPr>
          <p:spPr>
            <a:xfrm>
              <a:off x="1743623" y="5740465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EpicClarityTempDBVol1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9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B437E-4980-4A5E-A40B-71E1C0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41161"/>
            <a:ext cx="11731949" cy="904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+mj-lt"/>
                <a:cs typeface="+mj-lt"/>
              </a:rPr>
              <a:t>CG/EPIC EHR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CG Storage Layout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D9FF3-1CBD-2C40-B019-66CB05A311C5}"/>
              </a:ext>
            </a:extLst>
          </p:cNvPr>
          <p:cNvSpPr/>
          <p:nvPr/>
        </p:nvSpPr>
        <p:spPr>
          <a:xfrm>
            <a:off x="533059" y="747484"/>
            <a:ext cx="11205407" cy="4705976"/>
          </a:xfrm>
          <a:prstGeom prst="rect">
            <a:avLst/>
          </a:prstGeom>
        </p:spPr>
        <p:txBody>
          <a:bodyPr numCol="1" anchor="t"/>
          <a:lstStyle/>
          <a:p>
            <a:endParaRPr lang="en-US" sz="800">
              <a:solidFill>
                <a:schemeClr val="tx2"/>
              </a:solidFill>
              <a:cs typeface="Arial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A38D8D-7FF4-1247-8BFE-6D70BF58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675C6F-F17B-3543-8DB8-4C8C048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A142BF-8EE0-1F73-4EE9-85E44FC51757}"/>
              </a:ext>
            </a:extLst>
          </p:cNvPr>
          <p:cNvGrpSpPr/>
          <p:nvPr/>
        </p:nvGrpSpPr>
        <p:grpSpPr>
          <a:xfrm>
            <a:off x="292985" y="1145720"/>
            <a:ext cx="11685553" cy="5221255"/>
            <a:chOff x="262963" y="421899"/>
            <a:chExt cx="11685553" cy="619494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6F1942D-EFE8-C34F-BA5E-3FCA6BE8C0AC}"/>
                </a:ext>
              </a:extLst>
            </p:cNvPr>
            <p:cNvSpPr/>
            <p:nvPr/>
          </p:nvSpPr>
          <p:spPr>
            <a:xfrm>
              <a:off x="267271" y="1300701"/>
              <a:ext cx="1365988" cy="43288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EpicProd</a:t>
              </a:r>
              <a:endParaRPr lang="en-US" sz="8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385EBF-EB8D-E78C-5EA6-3F45D9ECF2D0}"/>
                </a:ext>
              </a:extLst>
            </p:cNvPr>
            <p:cNvGrpSpPr/>
            <p:nvPr/>
          </p:nvGrpSpPr>
          <p:grpSpPr>
            <a:xfrm>
              <a:off x="262963" y="1770014"/>
              <a:ext cx="2158785" cy="1256026"/>
              <a:chOff x="1141022" y="2538073"/>
              <a:chExt cx="2158785" cy="125602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78A4415-4D9B-412D-DE96-8DD06A56A201}"/>
                  </a:ext>
                </a:extLst>
              </p:cNvPr>
              <p:cNvSpPr/>
              <p:nvPr/>
            </p:nvSpPr>
            <p:spPr>
              <a:xfrm>
                <a:off x="1933819" y="3261782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EpicProdDBVol3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FBD8B34D-56F7-BC46-B3BD-3B7F2DD6DA88}"/>
                  </a:ext>
                </a:extLst>
              </p:cNvPr>
              <p:cNvSpPr/>
              <p:nvPr/>
            </p:nvSpPr>
            <p:spPr>
              <a:xfrm>
                <a:off x="1824016" y="3307558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B1EC1A-3197-BC4C-8BF6-60DEB51504E7}"/>
                  </a:ext>
                </a:extLst>
              </p:cNvPr>
              <p:cNvGrpSpPr/>
              <p:nvPr/>
            </p:nvGrpSpPr>
            <p:grpSpPr>
              <a:xfrm>
                <a:off x="1141022" y="2538073"/>
                <a:ext cx="1643982" cy="589104"/>
                <a:chOff x="1141319" y="2566700"/>
                <a:chExt cx="1644410" cy="715158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CBC33899-26E0-0C4E-B75A-DED0B38E002C}"/>
                    </a:ext>
                  </a:extLst>
                </p:cNvPr>
                <p:cNvSpPr/>
                <p:nvPr/>
              </p:nvSpPr>
              <p:spPr>
                <a:xfrm>
                  <a:off x="1419385" y="2756341"/>
                  <a:ext cx="1366344" cy="52551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EpicProdDB</a:t>
                  </a:r>
                  <a:endParaRPr lang="en-US" sz="800" dirty="0"/>
                </a:p>
              </p:txBody>
            </p:sp>
            <p:sp>
              <p:nvSpPr>
                <p:cNvPr id="8" name="Bent-Up Arrow 7">
                  <a:extLst>
                    <a:ext uri="{FF2B5EF4-FFF2-40B4-BE49-F238E27FC236}">
                      <a16:creationId xmlns:a16="http://schemas.microsoft.com/office/drawing/2014/main" id="{75BA9BD5-C9CD-A147-AD72-D66F30ED7260}"/>
                    </a:ext>
                  </a:extLst>
                </p:cNvPr>
                <p:cNvSpPr/>
                <p:nvPr/>
              </p:nvSpPr>
              <p:spPr>
                <a:xfrm rot="5400000">
                  <a:off x="972271" y="2735748"/>
                  <a:ext cx="525515" cy="187419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13" name="Bent-Up Arrow 12">
                <a:extLst>
                  <a:ext uri="{FF2B5EF4-FFF2-40B4-BE49-F238E27FC236}">
                    <a16:creationId xmlns:a16="http://schemas.microsoft.com/office/drawing/2014/main" id="{F88D96A5-1937-D24B-8713-9605D4F6F90D}"/>
                  </a:ext>
                </a:extLst>
              </p:cNvPr>
              <p:cNvSpPr/>
              <p:nvPr/>
            </p:nvSpPr>
            <p:spPr>
              <a:xfrm rot="5400000">
                <a:off x="1313460" y="3327754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5C94BF1-56CD-8F45-8D4E-BF35CB1911F6}"/>
                  </a:ext>
                </a:extLst>
              </p:cNvPr>
              <p:cNvSpPr/>
              <p:nvPr/>
            </p:nvSpPr>
            <p:spPr>
              <a:xfrm>
                <a:off x="1714213" y="3361210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EpicProdDBVol1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9F31C3A-2291-9740-953C-3D3DB9806B8F}"/>
                </a:ext>
              </a:extLst>
            </p:cNvPr>
            <p:cNvSpPr/>
            <p:nvPr/>
          </p:nvSpPr>
          <p:spPr>
            <a:xfrm>
              <a:off x="5338095" y="421899"/>
              <a:ext cx="1365988" cy="432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BigHospitalSVM1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5EB79DC-1DF7-2AD4-C75D-6DA633164400}"/>
                </a:ext>
              </a:extLst>
            </p:cNvPr>
            <p:cNvGrpSpPr/>
            <p:nvPr/>
          </p:nvGrpSpPr>
          <p:grpSpPr>
            <a:xfrm>
              <a:off x="295703" y="3463814"/>
              <a:ext cx="2045652" cy="1941481"/>
              <a:chOff x="1173762" y="4231873"/>
              <a:chExt cx="2045652" cy="1941481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9F0C2F-4E57-CAC1-D73D-FE5864BDE5B9}"/>
                  </a:ext>
                </a:extLst>
              </p:cNvPr>
              <p:cNvSpPr/>
              <p:nvPr/>
            </p:nvSpPr>
            <p:spPr>
              <a:xfrm>
                <a:off x="1853426" y="5686813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81FD8D60-0462-9E9D-A1E2-10284ED1BFDC}"/>
                  </a:ext>
                </a:extLst>
              </p:cNvPr>
              <p:cNvSpPr/>
              <p:nvPr/>
            </p:nvSpPr>
            <p:spPr>
              <a:xfrm>
                <a:off x="1448426" y="5073544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EpicProdApp</a:t>
                </a:r>
                <a:endParaRPr lang="en-US" sz="800" dirty="0"/>
              </a:p>
            </p:txBody>
          </p:sp>
          <p:sp>
            <p:nvSpPr>
              <p:cNvPr id="59" name="Bent-Up Arrow 58">
                <a:extLst>
                  <a:ext uri="{FF2B5EF4-FFF2-40B4-BE49-F238E27FC236}">
                    <a16:creationId xmlns:a16="http://schemas.microsoft.com/office/drawing/2014/main" id="{A5D8E59C-F0F9-FDFF-F441-978D1A7DEA9A}"/>
                  </a:ext>
                </a:extLst>
              </p:cNvPr>
              <p:cNvSpPr/>
              <p:nvPr/>
            </p:nvSpPr>
            <p:spPr>
              <a:xfrm rot="5400000">
                <a:off x="693702" y="4711933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6" name="Bent-Up Arrow 55">
                <a:extLst>
                  <a:ext uri="{FF2B5EF4-FFF2-40B4-BE49-F238E27FC236}">
                    <a16:creationId xmlns:a16="http://schemas.microsoft.com/office/drawing/2014/main" id="{F2255805-5B91-5359-87DF-CCD4D1F99446}"/>
                  </a:ext>
                </a:extLst>
              </p:cNvPr>
              <p:cNvSpPr/>
              <p:nvPr/>
            </p:nvSpPr>
            <p:spPr>
              <a:xfrm rot="5400000">
                <a:off x="1342870" y="5707009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8C347542-4145-3B60-901C-1EEBA99250B7}"/>
                  </a:ext>
                </a:extLst>
              </p:cNvPr>
              <p:cNvSpPr/>
              <p:nvPr/>
            </p:nvSpPr>
            <p:spPr>
              <a:xfrm>
                <a:off x="1743623" y="574046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EpicProdAppVol1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0724F4-C447-FE0C-37EE-3E97CEC8D1EF}"/>
                </a:ext>
              </a:extLst>
            </p:cNvPr>
            <p:cNvGrpSpPr/>
            <p:nvPr/>
          </p:nvGrpSpPr>
          <p:grpSpPr>
            <a:xfrm>
              <a:off x="277684" y="2272426"/>
              <a:ext cx="2063671" cy="1955241"/>
              <a:chOff x="1155743" y="3040485"/>
              <a:chExt cx="2063671" cy="1955241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3A6864B-C5E3-A4FF-07EA-3C28A6DE7D6C}"/>
                  </a:ext>
                </a:extLst>
              </p:cNvPr>
              <p:cNvSpPr/>
              <p:nvPr/>
            </p:nvSpPr>
            <p:spPr>
              <a:xfrm>
                <a:off x="1853426" y="450918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1310693-1EC7-D292-1444-7E1004FA31A2}"/>
                  </a:ext>
                </a:extLst>
              </p:cNvPr>
              <p:cNvSpPr/>
              <p:nvPr/>
            </p:nvSpPr>
            <p:spPr>
              <a:xfrm>
                <a:off x="1448426" y="3895915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EpicProdJournal</a:t>
                </a:r>
                <a:endParaRPr lang="en-US" sz="800" dirty="0"/>
              </a:p>
            </p:txBody>
          </p:sp>
          <p:sp>
            <p:nvSpPr>
              <p:cNvPr id="48" name="Bent-Up Arrow 47">
                <a:extLst>
                  <a:ext uri="{FF2B5EF4-FFF2-40B4-BE49-F238E27FC236}">
                    <a16:creationId xmlns:a16="http://schemas.microsoft.com/office/drawing/2014/main" id="{4D24905E-AC8D-E92D-DB10-099238F38B44}"/>
                  </a:ext>
                </a:extLst>
              </p:cNvPr>
              <p:cNvSpPr/>
              <p:nvPr/>
            </p:nvSpPr>
            <p:spPr>
              <a:xfrm rot="5400000">
                <a:off x="1342870" y="4529381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229C5D2-05D6-D062-9126-7CD557A4D243}"/>
                  </a:ext>
                </a:extLst>
              </p:cNvPr>
              <p:cNvSpPr/>
              <p:nvPr/>
            </p:nvSpPr>
            <p:spPr>
              <a:xfrm>
                <a:off x="1743623" y="4562837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EpicProdJournalVol1</a:t>
                </a:r>
              </a:p>
            </p:txBody>
          </p:sp>
          <p:sp>
            <p:nvSpPr>
              <p:cNvPr id="60" name="Bent-Up Arrow 59">
                <a:extLst>
                  <a:ext uri="{FF2B5EF4-FFF2-40B4-BE49-F238E27FC236}">
                    <a16:creationId xmlns:a16="http://schemas.microsoft.com/office/drawing/2014/main" id="{B69F3EFC-A0EC-F556-A507-44C143E6D5BB}"/>
                  </a:ext>
                </a:extLst>
              </p:cNvPr>
              <p:cNvSpPr/>
              <p:nvPr/>
            </p:nvSpPr>
            <p:spPr>
              <a:xfrm rot="5400000">
                <a:off x="675683" y="3520545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60DCB90-4BF6-8FD6-C5F1-23FA8918F75B}"/>
                </a:ext>
              </a:extLst>
            </p:cNvPr>
            <p:cNvSpPr/>
            <p:nvPr/>
          </p:nvSpPr>
          <p:spPr>
            <a:xfrm>
              <a:off x="2546758" y="1300701"/>
              <a:ext cx="1365988" cy="43288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EpicTestDev</a:t>
              </a:r>
              <a:endParaRPr lang="en-US" sz="8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42403C5-D8EF-0BA7-4CCD-2C62BE73F10C}"/>
                </a:ext>
              </a:extLst>
            </p:cNvPr>
            <p:cNvGrpSpPr/>
            <p:nvPr/>
          </p:nvGrpSpPr>
          <p:grpSpPr>
            <a:xfrm>
              <a:off x="2542450" y="1770014"/>
              <a:ext cx="2158785" cy="1256026"/>
              <a:chOff x="1141022" y="2538073"/>
              <a:chExt cx="2158785" cy="1256026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1D4FF061-F73D-ABF3-FDC2-F3819E676F6E}"/>
                  </a:ext>
                </a:extLst>
              </p:cNvPr>
              <p:cNvSpPr/>
              <p:nvPr/>
            </p:nvSpPr>
            <p:spPr>
              <a:xfrm>
                <a:off x="1933819" y="3261782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EpicProdDBVol3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51CAF251-0B1B-E4EC-0D34-817B1E778B8C}"/>
                  </a:ext>
                </a:extLst>
              </p:cNvPr>
              <p:cNvSpPr/>
              <p:nvPr/>
            </p:nvSpPr>
            <p:spPr>
              <a:xfrm>
                <a:off x="1824016" y="3307558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C6F9FB1-6FC7-75EF-4437-5B17EAEFA035}"/>
                  </a:ext>
                </a:extLst>
              </p:cNvPr>
              <p:cNvGrpSpPr/>
              <p:nvPr/>
            </p:nvGrpSpPr>
            <p:grpSpPr>
              <a:xfrm>
                <a:off x="1141022" y="2538073"/>
                <a:ext cx="1643982" cy="589104"/>
                <a:chOff x="1141319" y="2566700"/>
                <a:chExt cx="1644410" cy="715158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378B95AB-7F05-D7A6-932F-8E079F036004}"/>
                    </a:ext>
                  </a:extLst>
                </p:cNvPr>
                <p:cNvSpPr/>
                <p:nvPr/>
              </p:nvSpPr>
              <p:spPr>
                <a:xfrm>
                  <a:off x="1419385" y="2756341"/>
                  <a:ext cx="1366344" cy="52551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EpicTestDevDB</a:t>
                  </a:r>
                  <a:endParaRPr lang="en-US" sz="800" dirty="0"/>
                </a:p>
              </p:txBody>
            </p:sp>
            <p:sp>
              <p:nvSpPr>
                <p:cNvPr id="71" name="Bent-Up Arrow 70">
                  <a:extLst>
                    <a:ext uri="{FF2B5EF4-FFF2-40B4-BE49-F238E27FC236}">
                      <a16:creationId xmlns:a16="http://schemas.microsoft.com/office/drawing/2014/main" id="{E7C939AB-1602-74B1-939E-7F3A7876512F}"/>
                    </a:ext>
                  </a:extLst>
                </p:cNvPr>
                <p:cNvSpPr/>
                <p:nvPr/>
              </p:nvSpPr>
              <p:spPr>
                <a:xfrm rot="5400000">
                  <a:off x="972271" y="2735748"/>
                  <a:ext cx="525515" cy="187419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68" name="Bent-Up Arrow 67">
                <a:extLst>
                  <a:ext uri="{FF2B5EF4-FFF2-40B4-BE49-F238E27FC236}">
                    <a16:creationId xmlns:a16="http://schemas.microsoft.com/office/drawing/2014/main" id="{90DFBB00-4908-5C44-1320-9A6526EA31FF}"/>
                  </a:ext>
                </a:extLst>
              </p:cNvPr>
              <p:cNvSpPr/>
              <p:nvPr/>
            </p:nvSpPr>
            <p:spPr>
              <a:xfrm rot="5400000">
                <a:off x="1313460" y="3327754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D6458055-D355-A16C-39F6-73DDF22C8C6F}"/>
                  </a:ext>
                </a:extLst>
              </p:cNvPr>
              <p:cNvSpPr/>
              <p:nvPr/>
            </p:nvSpPr>
            <p:spPr>
              <a:xfrm>
                <a:off x="1714213" y="3361210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EpicTestDevDBVol1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2689C4A-8AC0-50D4-5DEB-EED3820A4C85}"/>
                </a:ext>
              </a:extLst>
            </p:cNvPr>
            <p:cNvGrpSpPr/>
            <p:nvPr/>
          </p:nvGrpSpPr>
          <p:grpSpPr>
            <a:xfrm>
              <a:off x="2575190" y="3463814"/>
              <a:ext cx="2045652" cy="1941481"/>
              <a:chOff x="1173762" y="4231873"/>
              <a:chExt cx="2045652" cy="1941481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F94A92FC-EC50-1F3E-5380-F08868B2BA36}"/>
                  </a:ext>
                </a:extLst>
              </p:cNvPr>
              <p:cNvSpPr/>
              <p:nvPr/>
            </p:nvSpPr>
            <p:spPr>
              <a:xfrm>
                <a:off x="1853426" y="5686813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A35F852C-2658-85CB-7CB8-6547D4B34905}"/>
                  </a:ext>
                </a:extLst>
              </p:cNvPr>
              <p:cNvSpPr/>
              <p:nvPr/>
            </p:nvSpPr>
            <p:spPr>
              <a:xfrm>
                <a:off x="1448426" y="5073544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EpicTestDevApp</a:t>
                </a:r>
                <a:endParaRPr lang="en-US" sz="800" dirty="0"/>
              </a:p>
            </p:txBody>
          </p:sp>
          <p:sp>
            <p:nvSpPr>
              <p:cNvPr id="75" name="Bent-Up Arrow 74">
                <a:extLst>
                  <a:ext uri="{FF2B5EF4-FFF2-40B4-BE49-F238E27FC236}">
                    <a16:creationId xmlns:a16="http://schemas.microsoft.com/office/drawing/2014/main" id="{1E4BF089-E5DE-2EA0-A0DA-B49C40451448}"/>
                  </a:ext>
                </a:extLst>
              </p:cNvPr>
              <p:cNvSpPr/>
              <p:nvPr/>
            </p:nvSpPr>
            <p:spPr>
              <a:xfrm rot="5400000">
                <a:off x="693702" y="4711933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6" name="Bent-Up Arrow 75">
                <a:extLst>
                  <a:ext uri="{FF2B5EF4-FFF2-40B4-BE49-F238E27FC236}">
                    <a16:creationId xmlns:a16="http://schemas.microsoft.com/office/drawing/2014/main" id="{AACF7A73-F3D3-C37E-7879-87A579885F17}"/>
                  </a:ext>
                </a:extLst>
              </p:cNvPr>
              <p:cNvSpPr/>
              <p:nvPr/>
            </p:nvSpPr>
            <p:spPr>
              <a:xfrm rot="5400000">
                <a:off x="1342870" y="5707009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6435FD9E-CF89-9F5E-BEA3-8A5EC455FB74}"/>
                  </a:ext>
                </a:extLst>
              </p:cNvPr>
              <p:cNvSpPr/>
              <p:nvPr/>
            </p:nvSpPr>
            <p:spPr>
              <a:xfrm>
                <a:off x="1743623" y="574046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EpicTestDevAppVol1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CC7FAE-0805-B885-E001-955E840D69BF}"/>
                </a:ext>
              </a:extLst>
            </p:cNvPr>
            <p:cNvGrpSpPr/>
            <p:nvPr/>
          </p:nvGrpSpPr>
          <p:grpSpPr>
            <a:xfrm>
              <a:off x="2557171" y="2272426"/>
              <a:ext cx="2063671" cy="1955241"/>
              <a:chOff x="1155743" y="3040485"/>
              <a:chExt cx="2063671" cy="1955241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9F2233F1-F257-0A82-4AB8-90D4FA6196C0}"/>
                  </a:ext>
                </a:extLst>
              </p:cNvPr>
              <p:cNvSpPr/>
              <p:nvPr/>
            </p:nvSpPr>
            <p:spPr>
              <a:xfrm>
                <a:off x="1853426" y="450918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0782911-30D0-881C-4A64-58A19BA33FE7}"/>
                  </a:ext>
                </a:extLst>
              </p:cNvPr>
              <p:cNvSpPr/>
              <p:nvPr/>
            </p:nvSpPr>
            <p:spPr>
              <a:xfrm>
                <a:off x="1448426" y="3895915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EpicTestDevJournal</a:t>
                </a:r>
                <a:endParaRPr lang="en-US" sz="800" dirty="0"/>
              </a:p>
            </p:txBody>
          </p:sp>
          <p:sp>
            <p:nvSpPr>
              <p:cNvPr id="81" name="Bent-Up Arrow 80">
                <a:extLst>
                  <a:ext uri="{FF2B5EF4-FFF2-40B4-BE49-F238E27FC236}">
                    <a16:creationId xmlns:a16="http://schemas.microsoft.com/office/drawing/2014/main" id="{11D1F1FB-5A73-8BAF-5663-8790921A084B}"/>
                  </a:ext>
                </a:extLst>
              </p:cNvPr>
              <p:cNvSpPr/>
              <p:nvPr/>
            </p:nvSpPr>
            <p:spPr>
              <a:xfrm rot="5400000">
                <a:off x="1342870" y="4529381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106B73D0-0C47-F396-152B-FE1BB649E9B6}"/>
                  </a:ext>
                </a:extLst>
              </p:cNvPr>
              <p:cNvSpPr/>
              <p:nvPr/>
            </p:nvSpPr>
            <p:spPr>
              <a:xfrm>
                <a:off x="1743623" y="4562837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EpicTestDevJournalVol1</a:t>
                </a:r>
              </a:p>
            </p:txBody>
          </p:sp>
          <p:sp>
            <p:nvSpPr>
              <p:cNvPr id="83" name="Bent-Up Arrow 82">
                <a:extLst>
                  <a:ext uri="{FF2B5EF4-FFF2-40B4-BE49-F238E27FC236}">
                    <a16:creationId xmlns:a16="http://schemas.microsoft.com/office/drawing/2014/main" id="{7A767F2C-FF9B-7DE7-D0D0-DED46B7FAFE5}"/>
                  </a:ext>
                </a:extLst>
              </p:cNvPr>
              <p:cNvSpPr/>
              <p:nvPr/>
            </p:nvSpPr>
            <p:spPr>
              <a:xfrm rot="5400000">
                <a:off x="675683" y="3520545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987EACF-7947-CD49-9ACF-2DF2D63D6ED1}"/>
                </a:ext>
              </a:extLst>
            </p:cNvPr>
            <p:cNvSpPr/>
            <p:nvPr/>
          </p:nvSpPr>
          <p:spPr>
            <a:xfrm>
              <a:off x="4842971" y="1348866"/>
              <a:ext cx="1365988" cy="43288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EpicReport</a:t>
              </a:r>
              <a:endParaRPr lang="en-US" sz="800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CC3A4AF-BFC9-FD4A-7AE9-4FE6EC0E7AE4}"/>
                </a:ext>
              </a:extLst>
            </p:cNvPr>
            <p:cNvGrpSpPr/>
            <p:nvPr/>
          </p:nvGrpSpPr>
          <p:grpSpPr>
            <a:xfrm>
              <a:off x="4838663" y="1818179"/>
              <a:ext cx="2158785" cy="1256026"/>
              <a:chOff x="1141022" y="2538073"/>
              <a:chExt cx="2158785" cy="1256026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47D13371-6BAC-E4FF-1DA5-F02BC6D0F8F3}"/>
                  </a:ext>
                </a:extLst>
              </p:cNvPr>
              <p:cNvSpPr/>
              <p:nvPr/>
            </p:nvSpPr>
            <p:spPr>
              <a:xfrm>
                <a:off x="1933819" y="3261782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EpicProdDBVol3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D4847136-5E50-C1A9-1A3C-A03BB76B45C8}"/>
                  </a:ext>
                </a:extLst>
              </p:cNvPr>
              <p:cNvSpPr/>
              <p:nvPr/>
            </p:nvSpPr>
            <p:spPr>
              <a:xfrm>
                <a:off x="1824016" y="3307558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53CB8E9-2583-3146-50DE-5DACF30E9064}"/>
                  </a:ext>
                </a:extLst>
              </p:cNvPr>
              <p:cNvGrpSpPr/>
              <p:nvPr/>
            </p:nvGrpSpPr>
            <p:grpSpPr>
              <a:xfrm>
                <a:off x="1141022" y="2538073"/>
                <a:ext cx="1643982" cy="589104"/>
                <a:chOff x="1141319" y="2566700"/>
                <a:chExt cx="1644410" cy="715158"/>
              </a:xfrm>
            </p:grpSpPr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68F6CD34-E0CA-38AA-4DD5-58ABADD5C2F0}"/>
                    </a:ext>
                  </a:extLst>
                </p:cNvPr>
                <p:cNvSpPr/>
                <p:nvPr/>
              </p:nvSpPr>
              <p:spPr>
                <a:xfrm>
                  <a:off x="1419385" y="2756341"/>
                  <a:ext cx="1366344" cy="52551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EpicReportDB</a:t>
                  </a:r>
                  <a:endParaRPr lang="en-US" sz="800" dirty="0"/>
                </a:p>
              </p:txBody>
            </p:sp>
            <p:sp>
              <p:nvSpPr>
                <p:cNvPr id="92" name="Bent-Up Arrow 91">
                  <a:extLst>
                    <a:ext uri="{FF2B5EF4-FFF2-40B4-BE49-F238E27FC236}">
                      <a16:creationId xmlns:a16="http://schemas.microsoft.com/office/drawing/2014/main" id="{7875EDF1-CA9F-7875-7BCC-6CB6B01F6678}"/>
                    </a:ext>
                  </a:extLst>
                </p:cNvPr>
                <p:cNvSpPr/>
                <p:nvPr/>
              </p:nvSpPr>
              <p:spPr>
                <a:xfrm rot="5400000">
                  <a:off x="972271" y="2735748"/>
                  <a:ext cx="525515" cy="187419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89" name="Bent-Up Arrow 88">
                <a:extLst>
                  <a:ext uri="{FF2B5EF4-FFF2-40B4-BE49-F238E27FC236}">
                    <a16:creationId xmlns:a16="http://schemas.microsoft.com/office/drawing/2014/main" id="{22BA2D92-C22D-2646-33E0-0445ABC0F6D9}"/>
                  </a:ext>
                </a:extLst>
              </p:cNvPr>
              <p:cNvSpPr/>
              <p:nvPr/>
            </p:nvSpPr>
            <p:spPr>
              <a:xfrm rot="5400000">
                <a:off x="1313460" y="3327754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BF45E68C-B217-36BE-D189-3AEA90B8EAC4}"/>
                  </a:ext>
                </a:extLst>
              </p:cNvPr>
              <p:cNvSpPr/>
              <p:nvPr/>
            </p:nvSpPr>
            <p:spPr>
              <a:xfrm>
                <a:off x="1714213" y="3361210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EpicReportDBVol1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C0F08C3-FB5D-5E85-9FDB-285C7C1B8C31}"/>
                </a:ext>
              </a:extLst>
            </p:cNvPr>
            <p:cNvGrpSpPr/>
            <p:nvPr/>
          </p:nvGrpSpPr>
          <p:grpSpPr>
            <a:xfrm>
              <a:off x="4871403" y="3511979"/>
              <a:ext cx="2045652" cy="1941481"/>
              <a:chOff x="1173762" y="4231873"/>
              <a:chExt cx="2045652" cy="1941481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573E1F22-26E5-9B9B-FB19-EACED1110464}"/>
                  </a:ext>
                </a:extLst>
              </p:cNvPr>
              <p:cNvSpPr/>
              <p:nvPr/>
            </p:nvSpPr>
            <p:spPr>
              <a:xfrm>
                <a:off x="1853426" y="5686813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C0B3F1CA-C35E-98EA-E6F7-CC01F3FA7EE3}"/>
                  </a:ext>
                </a:extLst>
              </p:cNvPr>
              <p:cNvSpPr/>
              <p:nvPr/>
            </p:nvSpPr>
            <p:spPr>
              <a:xfrm>
                <a:off x="1448426" y="5073544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EpicReportApp</a:t>
                </a:r>
                <a:endParaRPr lang="en-US" sz="800" dirty="0"/>
              </a:p>
            </p:txBody>
          </p:sp>
          <p:sp>
            <p:nvSpPr>
              <p:cNvPr id="96" name="Bent-Up Arrow 95">
                <a:extLst>
                  <a:ext uri="{FF2B5EF4-FFF2-40B4-BE49-F238E27FC236}">
                    <a16:creationId xmlns:a16="http://schemas.microsoft.com/office/drawing/2014/main" id="{08CDAE30-56C4-93F9-C066-29EA90485927}"/>
                  </a:ext>
                </a:extLst>
              </p:cNvPr>
              <p:cNvSpPr/>
              <p:nvPr/>
            </p:nvSpPr>
            <p:spPr>
              <a:xfrm rot="5400000">
                <a:off x="693702" y="4711933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7" name="Bent-Up Arrow 96">
                <a:extLst>
                  <a:ext uri="{FF2B5EF4-FFF2-40B4-BE49-F238E27FC236}">
                    <a16:creationId xmlns:a16="http://schemas.microsoft.com/office/drawing/2014/main" id="{A023BFEF-A7F3-F51E-2487-9D13F6B27985}"/>
                  </a:ext>
                </a:extLst>
              </p:cNvPr>
              <p:cNvSpPr/>
              <p:nvPr/>
            </p:nvSpPr>
            <p:spPr>
              <a:xfrm rot="5400000">
                <a:off x="1342870" y="5707009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922ED38D-9678-C477-383C-17719675BBF5}"/>
                  </a:ext>
                </a:extLst>
              </p:cNvPr>
              <p:cNvSpPr/>
              <p:nvPr/>
            </p:nvSpPr>
            <p:spPr>
              <a:xfrm>
                <a:off x="1743623" y="574046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EpicReportAppVol1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A4E2A6-F48C-A3CC-B153-97900C9025A7}"/>
                </a:ext>
              </a:extLst>
            </p:cNvPr>
            <p:cNvGrpSpPr/>
            <p:nvPr/>
          </p:nvGrpSpPr>
          <p:grpSpPr>
            <a:xfrm>
              <a:off x="4853384" y="2320591"/>
              <a:ext cx="2063671" cy="1955241"/>
              <a:chOff x="1155743" y="3040485"/>
              <a:chExt cx="2063671" cy="1955241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66807D-9CE3-81FF-9518-967620466309}"/>
                  </a:ext>
                </a:extLst>
              </p:cNvPr>
              <p:cNvSpPr/>
              <p:nvPr/>
            </p:nvSpPr>
            <p:spPr>
              <a:xfrm>
                <a:off x="1853426" y="450918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6E9EA71E-73C1-7C3C-8E8D-C63F4C47AE4B}"/>
                  </a:ext>
                </a:extLst>
              </p:cNvPr>
              <p:cNvSpPr/>
              <p:nvPr/>
            </p:nvSpPr>
            <p:spPr>
              <a:xfrm>
                <a:off x="1448426" y="3895915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EpicReportJournal</a:t>
                </a:r>
                <a:endParaRPr lang="en-US" sz="800" dirty="0"/>
              </a:p>
            </p:txBody>
          </p:sp>
          <p:sp>
            <p:nvSpPr>
              <p:cNvPr id="108" name="Bent-Up Arrow 107">
                <a:extLst>
                  <a:ext uri="{FF2B5EF4-FFF2-40B4-BE49-F238E27FC236}">
                    <a16:creationId xmlns:a16="http://schemas.microsoft.com/office/drawing/2014/main" id="{69CFFEAB-D409-AE5E-C96B-F78475C43907}"/>
                  </a:ext>
                </a:extLst>
              </p:cNvPr>
              <p:cNvSpPr/>
              <p:nvPr/>
            </p:nvSpPr>
            <p:spPr>
              <a:xfrm rot="5400000">
                <a:off x="1342870" y="4529381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23B7ED0B-B595-8B77-94E8-A06067E9B3B1}"/>
                  </a:ext>
                </a:extLst>
              </p:cNvPr>
              <p:cNvSpPr/>
              <p:nvPr/>
            </p:nvSpPr>
            <p:spPr>
              <a:xfrm>
                <a:off x="1743623" y="4562837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EpicReportJournalVol1</a:t>
                </a:r>
              </a:p>
            </p:txBody>
          </p:sp>
          <p:sp>
            <p:nvSpPr>
              <p:cNvPr id="110" name="Bent-Up Arrow 109">
                <a:extLst>
                  <a:ext uri="{FF2B5EF4-FFF2-40B4-BE49-F238E27FC236}">
                    <a16:creationId xmlns:a16="http://schemas.microsoft.com/office/drawing/2014/main" id="{22B720B8-464B-E0AC-57CD-B255B46030E3}"/>
                  </a:ext>
                </a:extLst>
              </p:cNvPr>
              <p:cNvSpPr/>
              <p:nvPr/>
            </p:nvSpPr>
            <p:spPr>
              <a:xfrm rot="5400000">
                <a:off x="675683" y="3520545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38E41A89-27D1-B097-AA52-8B7A714E8A46}"/>
                </a:ext>
              </a:extLst>
            </p:cNvPr>
            <p:cNvSpPr/>
            <p:nvPr/>
          </p:nvSpPr>
          <p:spPr>
            <a:xfrm>
              <a:off x="10582528" y="1300700"/>
              <a:ext cx="1365988" cy="43288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EpicWebBLOB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823E064-9C8F-EA4C-8B87-5F3E6EB1754E}"/>
                </a:ext>
              </a:extLst>
            </p:cNvPr>
            <p:cNvSpPr/>
            <p:nvPr/>
          </p:nvSpPr>
          <p:spPr>
            <a:xfrm>
              <a:off x="9055717" y="1315184"/>
              <a:ext cx="1365988" cy="43288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EpicVMWare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1E0EC84-8705-B20A-25AC-081F15D12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760" y="915397"/>
              <a:ext cx="4356094" cy="299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63D2B0-3EA0-378C-4EA1-83B7B3D32437}"/>
                </a:ext>
              </a:extLst>
            </p:cNvPr>
            <p:cNvCxnSpPr/>
            <p:nvPr/>
          </p:nvCxnSpPr>
          <p:spPr>
            <a:xfrm flipH="1">
              <a:off x="3660064" y="915397"/>
              <a:ext cx="2168997" cy="299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57BE15-6AE0-4F06-2DA8-225B21B716B7}"/>
                </a:ext>
              </a:extLst>
            </p:cNvPr>
            <p:cNvCxnSpPr/>
            <p:nvPr/>
          </p:nvCxnSpPr>
          <p:spPr>
            <a:xfrm flipH="1">
              <a:off x="5934555" y="932605"/>
              <a:ext cx="189703" cy="29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8AF9C-0362-CA78-B997-232CFB8EE091}"/>
                </a:ext>
              </a:extLst>
            </p:cNvPr>
            <p:cNvCxnSpPr/>
            <p:nvPr/>
          </p:nvCxnSpPr>
          <p:spPr>
            <a:xfrm>
              <a:off x="6386727" y="908440"/>
              <a:ext cx="857372" cy="35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A891E88-0F14-C3C2-E9DD-8BDCF1BBE3BC}"/>
                </a:ext>
              </a:extLst>
            </p:cNvPr>
            <p:cNvCxnSpPr/>
            <p:nvPr/>
          </p:nvCxnSpPr>
          <p:spPr>
            <a:xfrm>
              <a:off x="6646959" y="899026"/>
              <a:ext cx="2554589" cy="348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6BFF564-FB61-C6F4-158A-B384CD5386F2}"/>
                </a:ext>
              </a:extLst>
            </p:cNvPr>
            <p:cNvCxnSpPr/>
            <p:nvPr/>
          </p:nvCxnSpPr>
          <p:spPr>
            <a:xfrm>
              <a:off x="6798950" y="830622"/>
              <a:ext cx="4361077" cy="416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CD96B934-B422-CFA3-1DD6-E11B8B55094A}"/>
                </a:ext>
              </a:extLst>
            </p:cNvPr>
            <p:cNvSpPr/>
            <p:nvPr/>
          </p:nvSpPr>
          <p:spPr>
            <a:xfrm>
              <a:off x="275729" y="6075728"/>
              <a:ext cx="914400" cy="21644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Parent CG</a:t>
              </a: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4A9C5C27-B096-12BC-7DD8-BB3E293591C9}"/>
                </a:ext>
              </a:extLst>
            </p:cNvPr>
            <p:cNvSpPr/>
            <p:nvPr/>
          </p:nvSpPr>
          <p:spPr>
            <a:xfrm>
              <a:off x="1317152" y="6075728"/>
              <a:ext cx="914400" cy="21644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Child CG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9575460-DFCE-20DC-0ABF-241C404E800A}"/>
                </a:ext>
              </a:extLst>
            </p:cNvPr>
            <p:cNvSpPr/>
            <p:nvPr/>
          </p:nvSpPr>
          <p:spPr>
            <a:xfrm>
              <a:off x="7109664" y="1331945"/>
              <a:ext cx="1365988" cy="43288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EpicClarity</a:t>
              </a:r>
              <a:endParaRPr lang="en-US" sz="8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2E2386-25E4-9BC2-7DB6-789749932734}"/>
                </a:ext>
              </a:extLst>
            </p:cNvPr>
            <p:cNvGrpSpPr/>
            <p:nvPr/>
          </p:nvGrpSpPr>
          <p:grpSpPr>
            <a:xfrm>
              <a:off x="7105356" y="1801258"/>
              <a:ext cx="2158785" cy="1256026"/>
              <a:chOff x="1141022" y="2538073"/>
              <a:chExt cx="2158785" cy="125602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15DC2B0F-763E-7A63-7EA8-277681A748D1}"/>
                  </a:ext>
                </a:extLst>
              </p:cNvPr>
              <p:cNvSpPr/>
              <p:nvPr/>
            </p:nvSpPr>
            <p:spPr>
              <a:xfrm>
                <a:off x="1933819" y="3261782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EpicProdDBVol3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00475A0D-269A-CEC4-0CD4-C84F8B73531B}"/>
                  </a:ext>
                </a:extLst>
              </p:cNvPr>
              <p:cNvSpPr/>
              <p:nvPr/>
            </p:nvSpPr>
            <p:spPr>
              <a:xfrm>
                <a:off x="1824016" y="3307558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C1D60C1-4897-09CF-C820-436B09D82DEB}"/>
                  </a:ext>
                </a:extLst>
              </p:cNvPr>
              <p:cNvGrpSpPr/>
              <p:nvPr/>
            </p:nvGrpSpPr>
            <p:grpSpPr>
              <a:xfrm>
                <a:off x="1141022" y="2538073"/>
                <a:ext cx="1643982" cy="589104"/>
                <a:chOff x="1141319" y="2566700"/>
                <a:chExt cx="1644410" cy="715158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85F053CB-F411-33A6-B34E-CF3F07A379E0}"/>
                    </a:ext>
                  </a:extLst>
                </p:cNvPr>
                <p:cNvSpPr/>
                <p:nvPr/>
              </p:nvSpPr>
              <p:spPr>
                <a:xfrm>
                  <a:off x="1419385" y="2756341"/>
                  <a:ext cx="1366344" cy="52551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EpicClarityODB</a:t>
                  </a:r>
                  <a:endParaRPr lang="en-US" sz="800" dirty="0"/>
                </a:p>
              </p:txBody>
            </p:sp>
            <p:sp>
              <p:nvSpPr>
                <p:cNvPr id="44" name="Bent-Up Arrow 43">
                  <a:extLst>
                    <a:ext uri="{FF2B5EF4-FFF2-40B4-BE49-F238E27FC236}">
                      <a16:creationId xmlns:a16="http://schemas.microsoft.com/office/drawing/2014/main" id="{D1E2D537-3702-7E85-1917-E031E2EEF182}"/>
                    </a:ext>
                  </a:extLst>
                </p:cNvPr>
                <p:cNvSpPr/>
                <p:nvPr/>
              </p:nvSpPr>
              <p:spPr>
                <a:xfrm rot="5400000">
                  <a:off x="972271" y="2735748"/>
                  <a:ext cx="525515" cy="187419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41" name="Bent-Up Arrow 40">
                <a:extLst>
                  <a:ext uri="{FF2B5EF4-FFF2-40B4-BE49-F238E27FC236}">
                    <a16:creationId xmlns:a16="http://schemas.microsoft.com/office/drawing/2014/main" id="{24C3DA52-2480-0B40-FC92-07436B612B9C}"/>
                  </a:ext>
                </a:extLst>
              </p:cNvPr>
              <p:cNvSpPr/>
              <p:nvPr/>
            </p:nvSpPr>
            <p:spPr>
              <a:xfrm rot="5400000">
                <a:off x="1313460" y="3327754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FC8454B-AFC4-FC57-DB64-3F487D3ACA8E}"/>
                  </a:ext>
                </a:extLst>
              </p:cNvPr>
              <p:cNvSpPr/>
              <p:nvPr/>
            </p:nvSpPr>
            <p:spPr>
              <a:xfrm>
                <a:off x="1714213" y="3361210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EpicClarityODBVol1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FDD52C-F441-C8C6-5C83-E041476E450C}"/>
                </a:ext>
              </a:extLst>
            </p:cNvPr>
            <p:cNvGrpSpPr/>
            <p:nvPr/>
          </p:nvGrpSpPr>
          <p:grpSpPr>
            <a:xfrm>
              <a:off x="7138096" y="3495058"/>
              <a:ext cx="2045652" cy="1941481"/>
              <a:chOff x="1173762" y="4231873"/>
              <a:chExt cx="2045652" cy="1941481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AA3B348-C397-EC69-7BC0-744DC3E0232A}"/>
                  </a:ext>
                </a:extLst>
              </p:cNvPr>
              <p:cNvSpPr/>
              <p:nvPr/>
            </p:nvSpPr>
            <p:spPr>
              <a:xfrm>
                <a:off x="1853426" y="5686813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F5DD9C56-52A5-828E-3DE6-562582610D06}"/>
                  </a:ext>
                </a:extLst>
              </p:cNvPr>
              <p:cNvSpPr/>
              <p:nvPr/>
            </p:nvSpPr>
            <p:spPr>
              <a:xfrm>
                <a:off x="1448426" y="5073544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EpicClarityLogs</a:t>
                </a:r>
                <a:endParaRPr lang="en-US" sz="800" dirty="0"/>
              </a:p>
            </p:txBody>
          </p:sp>
          <p:sp>
            <p:nvSpPr>
              <p:cNvPr id="52" name="Bent-Up Arrow 51">
                <a:extLst>
                  <a:ext uri="{FF2B5EF4-FFF2-40B4-BE49-F238E27FC236}">
                    <a16:creationId xmlns:a16="http://schemas.microsoft.com/office/drawing/2014/main" id="{95D31A12-9A19-33AA-E0ED-D3B89E198027}"/>
                  </a:ext>
                </a:extLst>
              </p:cNvPr>
              <p:cNvSpPr/>
              <p:nvPr/>
            </p:nvSpPr>
            <p:spPr>
              <a:xfrm rot="5400000">
                <a:off x="693702" y="4711933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3" name="Bent-Up Arrow 52">
                <a:extLst>
                  <a:ext uri="{FF2B5EF4-FFF2-40B4-BE49-F238E27FC236}">
                    <a16:creationId xmlns:a16="http://schemas.microsoft.com/office/drawing/2014/main" id="{EAE22CDB-B008-9D4B-CC94-9FB5088BE6B5}"/>
                  </a:ext>
                </a:extLst>
              </p:cNvPr>
              <p:cNvSpPr/>
              <p:nvPr/>
            </p:nvSpPr>
            <p:spPr>
              <a:xfrm rot="5400000">
                <a:off x="1342870" y="5707009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C10B46F9-4AAF-3D31-7B76-F8BB5C08CC7D}"/>
                  </a:ext>
                </a:extLst>
              </p:cNvPr>
              <p:cNvSpPr/>
              <p:nvPr/>
            </p:nvSpPr>
            <p:spPr>
              <a:xfrm>
                <a:off x="1743623" y="574046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EpicClarityLogsVol1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02F270E-8E5A-7F02-6877-344444BE7445}"/>
                </a:ext>
              </a:extLst>
            </p:cNvPr>
            <p:cNvGrpSpPr/>
            <p:nvPr/>
          </p:nvGrpSpPr>
          <p:grpSpPr>
            <a:xfrm>
              <a:off x="7120077" y="2303670"/>
              <a:ext cx="2063671" cy="1955241"/>
              <a:chOff x="1155743" y="3040485"/>
              <a:chExt cx="2063671" cy="1955241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4F915FF0-08AD-FF7B-1BA2-C5230B6D377E}"/>
                  </a:ext>
                </a:extLst>
              </p:cNvPr>
              <p:cNvSpPr/>
              <p:nvPr/>
            </p:nvSpPr>
            <p:spPr>
              <a:xfrm>
                <a:off x="1853426" y="450918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7A49DE1F-A2D4-CE19-8040-390E10EEF1AD}"/>
                  </a:ext>
                </a:extLst>
              </p:cNvPr>
              <p:cNvSpPr/>
              <p:nvPr/>
            </p:nvSpPr>
            <p:spPr>
              <a:xfrm>
                <a:off x="1448426" y="3895915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EpicClarityDB</a:t>
                </a:r>
                <a:endParaRPr lang="en-US" sz="800" dirty="0"/>
              </a:p>
            </p:txBody>
          </p:sp>
          <p:sp>
            <p:nvSpPr>
              <p:cNvPr id="104" name="Bent-Up Arrow 103">
                <a:extLst>
                  <a:ext uri="{FF2B5EF4-FFF2-40B4-BE49-F238E27FC236}">
                    <a16:creationId xmlns:a16="http://schemas.microsoft.com/office/drawing/2014/main" id="{8C78FB6D-85F7-C91A-A036-91A022821EB0}"/>
                  </a:ext>
                </a:extLst>
              </p:cNvPr>
              <p:cNvSpPr/>
              <p:nvPr/>
            </p:nvSpPr>
            <p:spPr>
              <a:xfrm rot="5400000">
                <a:off x="1342870" y="4529381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17843C88-34D4-419E-C57E-29CA863802C6}"/>
                  </a:ext>
                </a:extLst>
              </p:cNvPr>
              <p:cNvSpPr/>
              <p:nvPr/>
            </p:nvSpPr>
            <p:spPr>
              <a:xfrm>
                <a:off x="1743623" y="4562837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EpicClarityDBVol1</a:t>
                </a:r>
              </a:p>
            </p:txBody>
          </p:sp>
          <p:sp>
            <p:nvSpPr>
              <p:cNvPr id="106" name="Bent-Up Arrow 105">
                <a:extLst>
                  <a:ext uri="{FF2B5EF4-FFF2-40B4-BE49-F238E27FC236}">
                    <a16:creationId xmlns:a16="http://schemas.microsoft.com/office/drawing/2014/main" id="{61C3ADF3-0EBE-7CDE-F83E-5047468D7101}"/>
                  </a:ext>
                </a:extLst>
              </p:cNvPr>
              <p:cNvSpPr/>
              <p:nvPr/>
            </p:nvSpPr>
            <p:spPr>
              <a:xfrm rot="5400000">
                <a:off x="675683" y="3520545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90016D2-8384-9B91-233C-A1003A52FD90}"/>
                </a:ext>
              </a:extLst>
            </p:cNvPr>
            <p:cNvGrpSpPr/>
            <p:nvPr/>
          </p:nvGrpSpPr>
          <p:grpSpPr>
            <a:xfrm>
              <a:off x="7138096" y="4675358"/>
              <a:ext cx="2045652" cy="1941481"/>
              <a:chOff x="1173762" y="4231873"/>
              <a:chExt cx="2045652" cy="1941481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A9C1A2A2-C6C5-292A-A9E0-1D9D25EBFEF2}"/>
                  </a:ext>
                </a:extLst>
              </p:cNvPr>
              <p:cNvSpPr/>
              <p:nvPr/>
            </p:nvSpPr>
            <p:spPr>
              <a:xfrm>
                <a:off x="1853426" y="5686813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EpicProdDBVol2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21A03EA4-1F91-5510-78EE-03526520481A}"/>
                  </a:ext>
                </a:extLst>
              </p:cNvPr>
              <p:cNvSpPr/>
              <p:nvPr/>
            </p:nvSpPr>
            <p:spPr>
              <a:xfrm>
                <a:off x="1448426" y="5073544"/>
                <a:ext cx="1365988" cy="43288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EpicClarityTempDB</a:t>
                </a:r>
                <a:endParaRPr lang="en-US" sz="800" dirty="0"/>
              </a:p>
            </p:txBody>
          </p:sp>
          <p:sp>
            <p:nvSpPr>
              <p:cNvPr id="122" name="Bent-Up Arrow 121">
                <a:extLst>
                  <a:ext uri="{FF2B5EF4-FFF2-40B4-BE49-F238E27FC236}">
                    <a16:creationId xmlns:a16="http://schemas.microsoft.com/office/drawing/2014/main" id="{F7DEA86D-4931-380E-83FC-90FE1A038B64}"/>
                  </a:ext>
                </a:extLst>
              </p:cNvPr>
              <p:cNvSpPr/>
              <p:nvPr/>
            </p:nvSpPr>
            <p:spPr>
              <a:xfrm rot="5400000">
                <a:off x="693702" y="4711933"/>
                <a:ext cx="1143000" cy="1828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4" name="Bent-Up Arrow 123">
                <a:extLst>
                  <a:ext uri="{FF2B5EF4-FFF2-40B4-BE49-F238E27FC236}">
                    <a16:creationId xmlns:a16="http://schemas.microsoft.com/office/drawing/2014/main" id="{8AFD2423-502E-E134-AAE6-2AE19AA80FD8}"/>
                  </a:ext>
                </a:extLst>
              </p:cNvPr>
              <p:cNvSpPr/>
              <p:nvPr/>
            </p:nvSpPr>
            <p:spPr>
              <a:xfrm rot="5400000">
                <a:off x="1342870" y="5707009"/>
                <a:ext cx="432888" cy="18737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CFA9C961-B8A6-5DD0-F227-391584CE3C5E}"/>
                  </a:ext>
                </a:extLst>
              </p:cNvPr>
              <p:cNvSpPr/>
              <p:nvPr/>
            </p:nvSpPr>
            <p:spPr>
              <a:xfrm>
                <a:off x="1743623" y="5740465"/>
                <a:ext cx="1365988" cy="4328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EpicClarityTempDBVol1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294604"/>
      </p:ext>
    </p:extLst>
  </p:cSld>
  <p:clrMapOvr>
    <a:masterClrMapping/>
  </p:clrMapOvr>
</p:sld>
</file>

<file path=ppt/theme/theme1.xml><?xml version="1.0" encoding="utf-8"?>
<a:theme xmlns:a="http://schemas.openxmlformats.org/drawingml/2006/main" name="NetApp">
  <a:themeElements>
    <a:clrScheme name="NetApp 1">
      <a:dk1>
        <a:srgbClr val="000000"/>
      </a:dk1>
      <a:lt1>
        <a:srgbClr val="FFFFFF"/>
      </a:lt1>
      <a:dk2>
        <a:srgbClr val="65D097"/>
      </a:dk2>
      <a:lt2>
        <a:srgbClr val="CCCCCC"/>
      </a:lt2>
      <a:accent1>
        <a:srgbClr val="5CC3FF"/>
      </a:accent1>
      <a:accent2>
        <a:srgbClr val="BBE5FF"/>
      </a:accent2>
      <a:accent3>
        <a:srgbClr val="FFF746"/>
      </a:accent3>
      <a:accent4>
        <a:srgbClr val="FFBCA3"/>
      </a:accent4>
      <a:accent5>
        <a:srgbClr val="D82841"/>
      </a:accent5>
      <a:accent6>
        <a:srgbClr val="B386FF"/>
      </a:accent6>
      <a:hlink>
        <a:srgbClr val="5CC3FF"/>
      </a:hlink>
      <a:folHlink>
        <a:srgbClr val="CCCC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56F90503FE047989F022AE62CA0CE" ma:contentTypeVersion="18" ma:contentTypeDescription="Create a new document." ma:contentTypeScope="" ma:versionID="9c2b61550ace1576018d543e83f46a0f">
  <xsd:schema xmlns:xsd="http://www.w3.org/2001/XMLSchema" xmlns:xs="http://www.w3.org/2001/XMLSchema" xmlns:p="http://schemas.microsoft.com/office/2006/metadata/properties" xmlns:ns2="dc3c5baf-c809-4538-acdb-12980401f7a4" xmlns:ns3="c1b77fce-c6a9-4004-b78d-d1e5c78de2bd" targetNamespace="http://schemas.microsoft.com/office/2006/metadata/properties" ma:root="true" ma:fieldsID="309bd77893f5ddf3c0301992ff5c1b26" ns2:_="" ns3:_="">
    <xsd:import namespace="dc3c5baf-c809-4538-acdb-12980401f7a4"/>
    <xsd:import namespace="c1b77fce-c6a9-4004-b78d-d1e5c78de2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c5baf-c809-4538-acdb-12980401f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2d6bfae-20a4-48c4-af29-0fa5c4d58d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77fce-c6a9-4004-b78d-d1e5c78de2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16e2b955-f260-48a7-ae8c-c989f1bdaf15}" ma:internalName="TaxCatchAll" ma:showField="CatchAllData" ma:web="c1b77fce-c6a9-4004-b78d-d1e5c78de2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b77fce-c6a9-4004-b78d-d1e5c78de2bd" xsi:nil="true"/>
    <lcf76f155ced4ddcb4097134ff3c332f xmlns="dc3c5baf-c809-4538-acdb-12980401f7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CA4D5F9-0C7A-4229-AE23-4ABBB8B469B0}"/>
</file>

<file path=customXml/itemProps2.xml><?xml version="1.0" encoding="utf-8"?>
<ds:datastoreItem xmlns:ds="http://schemas.openxmlformats.org/officeDocument/2006/customXml" ds:itemID="{861EC039-80D9-40C7-B37E-1DD5D0FBA090}"/>
</file>

<file path=customXml/itemProps3.xml><?xml version="1.0" encoding="utf-8"?>
<ds:datastoreItem xmlns:ds="http://schemas.openxmlformats.org/officeDocument/2006/customXml" ds:itemID="{9C7A73F4-ED7D-46B7-84BB-27D85F37DB4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10000</TotalTime>
  <Words>638</Words>
  <Application>Microsoft Macintosh PowerPoint</Application>
  <PresentationFormat>Custom</PresentationFormat>
  <Paragraphs>347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NetApp</vt:lpstr>
      <vt:lpstr>Consistency Groups   EPIC EHR Storage Model</vt:lpstr>
      <vt:lpstr>CG/EPIC EHR Storage Layout</vt:lpstr>
      <vt:lpstr>CG/EPIC EHR CG Storage Layout</vt:lpstr>
      <vt:lpstr>Thank you!</vt:lpstr>
      <vt:lpstr>CG/EPIC EHR CG Storage Layout</vt:lpstr>
      <vt:lpstr>CG/EPIC EHR CG Storage Layout</vt:lpstr>
      <vt:lpstr>CG/EPIC EHR CG Storage Layout</vt:lpstr>
      <vt:lpstr>CG/EPIC EHR CG Storage Layout</vt:lpstr>
      <vt:lpstr>CG/EPIC EHR CG Storage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Tim D'Agostino</dc:creator>
  <cp:keywords/>
  <dc:description/>
  <cp:lastModifiedBy>Natarajan, Srikumar</cp:lastModifiedBy>
  <cp:revision>7</cp:revision>
  <cp:lastPrinted>2022-10-26T14:02:09Z</cp:lastPrinted>
  <dcterms:created xsi:type="dcterms:W3CDTF">2020-08-13T17:31:26Z</dcterms:created>
  <dcterms:modified xsi:type="dcterms:W3CDTF">2023-08-29T18:21:05Z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0x010100EE656F90503FE047989F022AE62CA0CE</vt:lpwstr>
  </property>
</Properties>
</file>