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1474835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9" autoAdjust="0"/>
    <p:restoredTop sz="94658"/>
  </p:normalViewPr>
  <p:slideViewPr>
    <p:cSldViewPr snapToGrid="0">
      <p:cViewPr>
        <p:scale>
          <a:sx n="130" d="100"/>
          <a:sy n="130" d="100"/>
        </p:scale>
        <p:origin x="-934" y="-7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C8211-D565-9358-D8A5-1DCD9701C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56C60-FA58-4DF0-B44F-5567BCC45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62CE-3088-4179-5E5F-AF2CD0B5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79CE-33FE-9C6F-BFD5-E4423C46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F349-6788-28DE-F3A3-BA83C940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4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0A04-175F-BB80-E79F-C582A467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5F17B-88C9-904E-0055-FEB819AA3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38B7B-4890-0D49-6957-B1CDE83DD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8717-539C-219C-50CF-D69021A0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7994-C4CE-DAA2-EEEF-31BC0D92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0287F5-A09F-A5A9-670A-B5B7C446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334A9-F10A-ADFA-E995-14E28F4BC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5DDA-6AF5-AE84-364C-20DE5DFF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9476-AB6E-75D3-4C70-8D0C77FF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97347-959B-9821-6D7F-22750072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54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-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DD6-21C9-E44D-9921-998BDB8289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0D23-7ABD-5283-F7E1-FDA60CFD8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1912" y="6547104"/>
            <a:ext cx="442569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2023 NetApp, Inc. All rights reserved.  — NETAPP CONFIDENTIAL —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438F-D3F7-1C7D-15F7-AC1F4B268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" y="6547104"/>
            <a:ext cx="402336" cy="118872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>
              <a:defRPr lang="en-US" sz="800" b="0" smtClean="0">
                <a:solidFill>
                  <a:schemeClr val="tx1"/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64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0DED-48F9-5BC5-48D7-061BD8AF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15DE-6E82-F0F4-9C60-6395E2B49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0647-1F50-5A9D-B24F-DCCB6F63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C8392-A91D-FA23-ADD9-C6E97302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86D73-1AE2-48CF-04A4-D3D85C2B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097D-EAB4-C25A-FCD3-D3DA40A1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56DB2-76D5-B31E-62AB-3F2DB477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A86B-6CBB-A22B-4B7A-10901B2D4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E46B-31BB-D109-8E85-D0FFBAF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0D668-4350-B436-DC5E-0CD2D7C1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9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CC85-8912-259A-7C34-2B86739C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26EB-FA3C-BBA1-E0CF-8A3B0D469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3AE85-69DF-A22B-EA86-C021C64D4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012B-8EC1-15D0-97F6-F2ABBA23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BEAC0-2DCF-D2B6-B332-0A4A234A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D1804-177B-0E6D-FC4B-D7DE8F40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9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A28-426F-D6C4-FD2F-08EEB61B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2BD7A-C80C-DC39-EDED-022756EE4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73B4-B563-80A9-BA5A-77686ABAA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8F788-2DA8-E707-A3E6-E41C86FEF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8F6B5-867F-3A66-4C84-819B7395D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C89D5-5ADF-085F-2ABD-69569909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7F7A-1E00-B676-1C8A-A6C562DF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2094F-DA5A-AA6D-2951-C5FA8399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4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7205-4139-B1B9-F4FB-33893C82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D493-3CB5-166A-9A26-36E4C4D3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DEE8B-0136-C7E8-173A-8E4AA80A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B510-4B76-21F1-6508-7BC5D0AC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0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9BD25-7497-FB5E-2312-9E4A61B9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87A10-5B17-4DB3-32AD-2410EACF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C7D1-53DD-A6E3-BB3E-EFEAD48D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8FD8-9871-3B4E-0FFE-99F5D62C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6E535-D48F-33A4-C4A2-2DC919C79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A0D2F-D3DD-4994-E103-582C6AB9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EFE0-CDC9-DB85-76AB-2480693D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8829-B479-82BE-22B9-BD8A343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7A5FF-DFD2-55E6-F4D3-0C92B381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783E-4B8A-1465-8749-2DCAB444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31525-8067-4FCF-82C3-8EE6C60E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BB785-0E7C-4433-D80B-C718E3645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1A71A-412C-F23C-02AA-0A1E4777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2D04-232C-51AA-FF77-BEB54A7D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FFD39-56E0-95A6-7E4E-06ED3572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E4721-A0D0-89F0-3FC3-006CA619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AF3E3-299F-052D-50FF-C310326DC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DCFD1-8F99-4A5D-33E9-F78A93B3C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921A6-D28A-CA47-A51F-A727D72040B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7619F-F726-08D0-24E8-ADFE0E9C6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6C98E-5008-D96F-4FF8-D1D8AB8C9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17FD0-F923-0B43-B3E5-D9D26DA23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4DD6AF-3D73-2B74-1F58-5679D76F387D}"/>
              </a:ext>
            </a:extLst>
          </p:cNvPr>
          <p:cNvSpPr/>
          <p:nvPr/>
        </p:nvSpPr>
        <p:spPr>
          <a:xfrm>
            <a:off x="7044338" y="2763697"/>
            <a:ext cx="1614286" cy="14163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>
                <a:solidFill>
                  <a:sysClr val="windowText" lastClr="000000"/>
                </a:solidFill>
              </a:rPr>
              <a:t>ONTAP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21B15-B4E1-A997-2AE1-8545A2F78D8B}"/>
              </a:ext>
            </a:extLst>
          </p:cNvPr>
          <p:cNvSpPr/>
          <p:nvPr/>
        </p:nvSpPr>
        <p:spPr>
          <a:xfrm>
            <a:off x="7196664" y="3105739"/>
            <a:ext cx="1254120" cy="8589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 NFS v4.2 security labels &amp; </a:t>
            </a:r>
          </a:p>
          <a:p>
            <a:pPr algn="ctr"/>
            <a:r>
              <a:rPr lang="en-US" sz="1200" b="1" dirty="0" err="1">
                <a:solidFill>
                  <a:sysClr val="windowText" lastClr="000000"/>
                </a:solidFill>
              </a:rPr>
              <a:t>xattr</a:t>
            </a:r>
            <a:endParaRPr lang="en-US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3874E-3471-08FF-D0B1-6AC3D42C0398}"/>
              </a:ext>
            </a:extLst>
          </p:cNvPr>
          <p:cNvCxnSpPr>
            <a:cxnSpLocks/>
          </p:cNvCxnSpPr>
          <p:nvPr/>
        </p:nvCxnSpPr>
        <p:spPr>
          <a:xfrm flipV="1">
            <a:off x="3334439" y="3693959"/>
            <a:ext cx="1108964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7A688B-C9C7-EDD4-1026-04B1FAC2DB15}"/>
              </a:ext>
            </a:extLst>
          </p:cNvPr>
          <p:cNvCxnSpPr>
            <a:cxnSpLocks/>
          </p:cNvCxnSpPr>
          <p:nvPr/>
        </p:nvCxnSpPr>
        <p:spPr>
          <a:xfrm flipH="1">
            <a:off x="5604983" y="3445346"/>
            <a:ext cx="142703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Key outline">
            <a:extLst>
              <a:ext uri="{FF2B5EF4-FFF2-40B4-BE49-F238E27FC236}">
                <a16:creationId xmlns:a16="http://schemas.microsoft.com/office/drawing/2014/main" id="{62C55457-61E9-3C8C-7E77-ACB9F42F2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347" y="3782361"/>
            <a:ext cx="550921" cy="5509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086258-AEF5-9CB7-38BA-5A9F379AC4DA}"/>
              </a:ext>
            </a:extLst>
          </p:cNvPr>
          <p:cNvSpPr/>
          <p:nvPr/>
        </p:nvSpPr>
        <p:spPr>
          <a:xfrm>
            <a:off x="4438023" y="1369994"/>
            <a:ext cx="1150953" cy="7206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ysClr val="windowText" lastClr="000000"/>
                </a:solidFill>
              </a:rPr>
              <a:t>PDP services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pic>
        <p:nvPicPr>
          <p:cNvPr id="12" name="Graphic 11" descr="Laptop with solid fill">
            <a:extLst>
              <a:ext uri="{FF2B5EF4-FFF2-40B4-BE49-F238E27FC236}">
                <a16:creationId xmlns:a16="http://schemas.microsoft.com/office/drawing/2014/main" id="{EA4E4AF2-E1F7-4263-DF76-C40335B51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0773" y="3138630"/>
            <a:ext cx="830153" cy="83015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B120CB5-0775-C6A2-2E3A-92774D5325C1}"/>
              </a:ext>
            </a:extLst>
          </p:cNvPr>
          <p:cNvSpPr/>
          <p:nvPr/>
        </p:nvSpPr>
        <p:spPr>
          <a:xfrm>
            <a:off x="4441714" y="3159685"/>
            <a:ext cx="1150953" cy="7941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ysClr val="windowText" lastClr="000000"/>
                </a:solidFill>
              </a:rPr>
              <a:t>PEP services</a:t>
            </a:r>
            <a:endParaRPr lang="en-US" sz="120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1B9AD0-255B-0464-E395-BEC718041FA7}"/>
              </a:ext>
            </a:extLst>
          </p:cNvPr>
          <p:cNvCxnSpPr>
            <a:cxnSpLocks/>
          </p:cNvCxnSpPr>
          <p:nvPr/>
        </p:nvCxnSpPr>
        <p:spPr>
          <a:xfrm flipV="1">
            <a:off x="5080111" y="2076719"/>
            <a:ext cx="0" cy="108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2AE1B5-74C8-3A78-6801-DD643273D957}"/>
              </a:ext>
            </a:extLst>
          </p:cNvPr>
          <p:cNvCxnSpPr>
            <a:cxnSpLocks/>
          </p:cNvCxnSpPr>
          <p:nvPr/>
        </p:nvCxnSpPr>
        <p:spPr>
          <a:xfrm>
            <a:off x="5181224" y="2072795"/>
            <a:ext cx="0" cy="1090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1589DD-3B4A-9254-95BA-61C8F3D51E03}"/>
              </a:ext>
            </a:extLst>
          </p:cNvPr>
          <p:cNvCxnSpPr>
            <a:cxnSpLocks/>
          </p:cNvCxnSpPr>
          <p:nvPr/>
        </p:nvCxnSpPr>
        <p:spPr>
          <a:xfrm flipH="1">
            <a:off x="3339820" y="3819415"/>
            <a:ext cx="1098203" cy="0"/>
          </a:xfrm>
          <a:prstGeom prst="straightConnector1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9E8BD4-824C-5379-31E2-9B8AC5B7521E}"/>
              </a:ext>
            </a:extLst>
          </p:cNvPr>
          <p:cNvCxnSpPr>
            <a:cxnSpLocks/>
          </p:cNvCxnSpPr>
          <p:nvPr/>
        </p:nvCxnSpPr>
        <p:spPr>
          <a:xfrm>
            <a:off x="5586360" y="3307277"/>
            <a:ext cx="143420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76A9FE-EC7D-C788-EC07-AAD9CE1C2A96}"/>
              </a:ext>
            </a:extLst>
          </p:cNvPr>
          <p:cNvSpPr txBox="1"/>
          <p:nvPr/>
        </p:nvSpPr>
        <p:spPr>
          <a:xfrm>
            <a:off x="1485490" y="4141099"/>
            <a:ext cx="1217217" cy="26337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1200"/>
              <a:t>User credentials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BE74A4-E7C1-CF42-D478-A6A05247A5D5}"/>
              </a:ext>
            </a:extLst>
          </p:cNvPr>
          <p:cNvSpPr txBox="1"/>
          <p:nvPr/>
        </p:nvSpPr>
        <p:spPr>
          <a:xfrm>
            <a:off x="3295059" y="3871334"/>
            <a:ext cx="1108964" cy="4821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/>
              <a:t>Get File in ONTAP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4C6B08-C707-8B41-C646-DEA1F0AC2D49}"/>
              </a:ext>
            </a:extLst>
          </p:cNvPr>
          <p:cNvSpPr txBox="1"/>
          <p:nvPr/>
        </p:nvSpPr>
        <p:spPr>
          <a:xfrm>
            <a:off x="5181224" y="2278500"/>
            <a:ext cx="1234918" cy="530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/>
              <a:t>Access file with defined tags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308C7-C66D-6859-D3D6-696C861A47D6}"/>
              </a:ext>
            </a:extLst>
          </p:cNvPr>
          <p:cNvSpPr txBox="1"/>
          <p:nvPr/>
        </p:nvSpPr>
        <p:spPr>
          <a:xfrm>
            <a:off x="5607848" y="3032257"/>
            <a:ext cx="1415331" cy="26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/>
              <a:t>Get file attributes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245A0-849B-DD4C-5C56-60A9959AD76E}"/>
              </a:ext>
            </a:extLst>
          </p:cNvPr>
          <p:cNvSpPr txBox="1"/>
          <p:nvPr/>
        </p:nvSpPr>
        <p:spPr>
          <a:xfrm>
            <a:off x="5604983" y="3727657"/>
            <a:ext cx="1094959" cy="2633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/>
              <a:t>Retrieve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E105CD-0557-AC7D-A148-4063A9C011FF}"/>
              </a:ext>
            </a:extLst>
          </p:cNvPr>
          <p:cNvCxnSpPr>
            <a:cxnSpLocks/>
          </p:cNvCxnSpPr>
          <p:nvPr/>
        </p:nvCxnSpPr>
        <p:spPr>
          <a:xfrm flipH="1">
            <a:off x="5604983" y="3721743"/>
            <a:ext cx="1418196" cy="0"/>
          </a:xfrm>
          <a:prstGeom prst="straightConnector1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25E008-6A6B-F20A-A0B1-6DEE9ACF59D6}"/>
              </a:ext>
            </a:extLst>
          </p:cNvPr>
          <p:cNvCxnSpPr>
            <a:cxnSpLocks/>
          </p:cNvCxnSpPr>
          <p:nvPr/>
        </p:nvCxnSpPr>
        <p:spPr>
          <a:xfrm flipV="1">
            <a:off x="3350581" y="3256246"/>
            <a:ext cx="1108964" cy="1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6B4DC6-6D4F-6FA9-7E63-31A9FF33A0E7}"/>
              </a:ext>
            </a:extLst>
          </p:cNvPr>
          <p:cNvCxnSpPr>
            <a:cxnSpLocks/>
          </p:cNvCxnSpPr>
          <p:nvPr/>
        </p:nvCxnSpPr>
        <p:spPr>
          <a:xfrm flipH="1">
            <a:off x="3350581" y="3371269"/>
            <a:ext cx="1098203" cy="0"/>
          </a:xfrm>
          <a:prstGeom prst="straightConnector1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A9214D-0EAA-AE1E-0757-BE3B6DF59401}"/>
              </a:ext>
            </a:extLst>
          </p:cNvPr>
          <p:cNvSpPr txBox="1"/>
          <p:nvPr/>
        </p:nvSpPr>
        <p:spPr>
          <a:xfrm>
            <a:off x="3553750" y="2292786"/>
            <a:ext cx="1061086" cy="269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/>
              <a:t>Authenticate decision</a:t>
            </a:r>
          </a:p>
        </p:txBody>
      </p:sp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5469A8D3-E08C-5AD7-DAE0-73519CEF93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52477" y="2788134"/>
            <a:ext cx="683745" cy="68374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02EA66-27F0-CE66-34C2-BE3CD5775A48}"/>
              </a:ext>
            </a:extLst>
          </p:cNvPr>
          <p:cNvSpPr txBox="1"/>
          <p:nvPr/>
        </p:nvSpPr>
        <p:spPr>
          <a:xfrm>
            <a:off x="9356898" y="2788134"/>
            <a:ext cx="1688607" cy="14168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dirty="0"/>
              <a:t>…/directory/sample_analysis.doc</a:t>
            </a:r>
          </a:p>
          <a:p>
            <a:r>
              <a:rPr lang="en-US" sz="1200" u="sng" dirty="0"/>
              <a:t>Sample Tags</a:t>
            </a:r>
            <a:r>
              <a:rPr lang="en-US" sz="1200" dirty="0"/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UUID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Entity type</a:t>
            </a:r>
          </a:p>
          <a:p>
            <a:endParaRPr lang="en-US" sz="12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1D7934-D505-5B88-F1D0-9FA7B61495B5}"/>
              </a:ext>
            </a:extLst>
          </p:cNvPr>
          <p:cNvCxnSpPr>
            <a:cxnSpLocks/>
          </p:cNvCxnSpPr>
          <p:nvPr/>
        </p:nvCxnSpPr>
        <p:spPr>
          <a:xfrm flipV="1">
            <a:off x="4614836" y="2090653"/>
            <a:ext cx="0" cy="10829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92CF11-F563-4A56-B9AB-51A282887B5F}"/>
              </a:ext>
            </a:extLst>
          </p:cNvPr>
          <p:cNvCxnSpPr>
            <a:cxnSpLocks/>
          </p:cNvCxnSpPr>
          <p:nvPr/>
        </p:nvCxnSpPr>
        <p:spPr>
          <a:xfrm>
            <a:off x="4754601" y="2090653"/>
            <a:ext cx="0" cy="1045017"/>
          </a:xfrm>
          <a:prstGeom prst="straightConnector1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4718AB7-D0A6-E53F-F57C-C1C5668474B5}"/>
              </a:ext>
            </a:extLst>
          </p:cNvPr>
          <p:cNvSpPr txBox="1"/>
          <p:nvPr/>
        </p:nvSpPr>
        <p:spPr>
          <a:xfrm>
            <a:off x="3308554" y="2815817"/>
            <a:ext cx="1061086" cy="451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/>
              <a:t>Identify &amp; Authenticate</a:t>
            </a: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2BA3E244-3CFE-00AF-D9E2-2BF55BF691EB}"/>
              </a:ext>
            </a:extLst>
          </p:cNvPr>
          <p:cNvSpPr/>
          <p:nvPr/>
        </p:nvSpPr>
        <p:spPr>
          <a:xfrm>
            <a:off x="2974162" y="2923053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8649F861-87AB-AB1D-004E-A5AD09FB4C96}"/>
              </a:ext>
            </a:extLst>
          </p:cNvPr>
          <p:cNvSpPr/>
          <p:nvPr/>
        </p:nvSpPr>
        <p:spPr>
          <a:xfrm>
            <a:off x="4284357" y="2721549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34" name="Dodecagon 33">
            <a:extLst>
              <a:ext uri="{FF2B5EF4-FFF2-40B4-BE49-F238E27FC236}">
                <a16:creationId xmlns:a16="http://schemas.microsoft.com/office/drawing/2014/main" id="{F26B0BBC-869A-E665-EEB5-BF7DB57A2B64}"/>
              </a:ext>
            </a:extLst>
          </p:cNvPr>
          <p:cNvSpPr/>
          <p:nvPr/>
        </p:nvSpPr>
        <p:spPr>
          <a:xfrm>
            <a:off x="4269492" y="3995763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35" name="Dodecagon 34">
            <a:extLst>
              <a:ext uri="{FF2B5EF4-FFF2-40B4-BE49-F238E27FC236}">
                <a16:creationId xmlns:a16="http://schemas.microsoft.com/office/drawing/2014/main" id="{0B514287-5BDE-EB32-E5B4-DE29E1260461}"/>
              </a:ext>
            </a:extLst>
          </p:cNvPr>
          <p:cNvSpPr/>
          <p:nvPr/>
        </p:nvSpPr>
        <p:spPr>
          <a:xfrm>
            <a:off x="6586568" y="2851078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36" name="Dodecagon 35">
            <a:extLst>
              <a:ext uri="{FF2B5EF4-FFF2-40B4-BE49-F238E27FC236}">
                <a16:creationId xmlns:a16="http://schemas.microsoft.com/office/drawing/2014/main" id="{D1E8F8A0-AC48-C937-53DC-370BAED23E17}"/>
              </a:ext>
            </a:extLst>
          </p:cNvPr>
          <p:cNvSpPr/>
          <p:nvPr/>
        </p:nvSpPr>
        <p:spPr>
          <a:xfrm>
            <a:off x="5254435" y="2723341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37" name="Dodecagon 36">
            <a:extLst>
              <a:ext uri="{FF2B5EF4-FFF2-40B4-BE49-F238E27FC236}">
                <a16:creationId xmlns:a16="http://schemas.microsoft.com/office/drawing/2014/main" id="{E85BDF02-BEE0-368C-415C-A6A659166AE9}"/>
              </a:ext>
            </a:extLst>
          </p:cNvPr>
          <p:cNvSpPr/>
          <p:nvPr/>
        </p:nvSpPr>
        <p:spPr>
          <a:xfrm>
            <a:off x="6586568" y="3757764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A44FFD-F024-9258-F2A3-FB501F49061B}"/>
              </a:ext>
            </a:extLst>
          </p:cNvPr>
          <p:cNvSpPr/>
          <p:nvPr/>
        </p:nvSpPr>
        <p:spPr>
          <a:xfrm>
            <a:off x="4435407" y="4828985"/>
            <a:ext cx="1150953" cy="6364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ysClr val="windowText" lastClr="000000"/>
                </a:solidFill>
              </a:rPr>
              <a:t>LDAP/AD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A6E24F-33C0-7552-E8C5-0F9E8CEDB22E}"/>
              </a:ext>
            </a:extLst>
          </p:cNvPr>
          <p:cNvCxnSpPr>
            <a:cxnSpLocks/>
            <a:stCxn id="40" idx="0"/>
            <a:endCxn id="13" idx="2"/>
          </p:cNvCxnSpPr>
          <p:nvPr/>
        </p:nvCxnSpPr>
        <p:spPr>
          <a:xfrm flipV="1">
            <a:off x="5010884" y="3953870"/>
            <a:ext cx="6307" cy="87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D8F41D3-FB6A-A1A1-A1A5-2F82A480B64A}"/>
              </a:ext>
            </a:extLst>
          </p:cNvPr>
          <p:cNvCxnSpPr>
            <a:cxnSpLocks/>
          </p:cNvCxnSpPr>
          <p:nvPr/>
        </p:nvCxnSpPr>
        <p:spPr>
          <a:xfrm>
            <a:off x="5181224" y="3966914"/>
            <a:ext cx="0" cy="875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odecagon 42">
            <a:extLst>
              <a:ext uri="{FF2B5EF4-FFF2-40B4-BE49-F238E27FC236}">
                <a16:creationId xmlns:a16="http://schemas.microsoft.com/office/drawing/2014/main" id="{8C3A12FB-AEC8-823F-B026-67E4E2274AD6}"/>
              </a:ext>
            </a:extLst>
          </p:cNvPr>
          <p:cNvSpPr/>
          <p:nvPr/>
        </p:nvSpPr>
        <p:spPr>
          <a:xfrm>
            <a:off x="5254435" y="4025639"/>
            <a:ext cx="271678" cy="233266"/>
          </a:xfrm>
          <a:prstGeom prst="dodecag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ysClr val="windowText" lastClr="000000"/>
                </a:solidFill>
              </a:rPr>
              <a:t>1</a:t>
            </a:r>
          </a:p>
        </p:txBody>
      </p:sp>
      <p:pic>
        <p:nvPicPr>
          <p:cNvPr id="51" name="Picture 2" descr="Analyst - Free user icons">
            <a:extLst>
              <a:ext uri="{FF2B5EF4-FFF2-40B4-BE49-F238E27FC236}">
                <a16:creationId xmlns:a16="http://schemas.microsoft.com/office/drawing/2014/main" id="{03E6E262-6949-2237-CE6F-C5532FD2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324" y="3222654"/>
            <a:ext cx="562135" cy="56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62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Davis, Paul</dc:creator>
  <cp:lastModifiedBy>Houser, Ben</cp:lastModifiedBy>
  <cp:revision>3</cp:revision>
  <dcterms:created xsi:type="dcterms:W3CDTF">2025-02-12T15:46:35Z</dcterms:created>
  <dcterms:modified xsi:type="dcterms:W3CDTF">2025-02-12T16:49:01Z</dcterms:modified>
</cp:coreProperties>
</file>