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BF0"/>
    <a:srgbClr val="BDE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>
        <p:scale>
          <a:sx n="110" d="100"/>
          <a:sy n="110" d="100"/>
        </p:scale>
        <p:origin x="-9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6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E1AE-5635-4D8A-8298-BA8F5F71D73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652C-A9B2-4485-ACA8-C75ED945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cxnSpLocks/>
            <a:stCxn id="39" idx="0"/>
          </p:cNvCxnSpPr>
          <p:nvPr/>
        </p:nvCxnSpPr>
        <p:spPr>
          <a:xfrm flipH="1" flipV="1">
            <a:off x="2913521" y="2369120"/>
            <a:ext cx="1" cy="1495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/>
          <p:cNvSpPr/>
          <p:nvPr/>
        </p:nvSpPr>
        <p:spPr>
          <a:xfrm>
            <a:off x="3724868" y="1536640"/>
            <a:ext cx="4759976" cy="39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     Backup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09432" y="2164599"/>
            <a:ext cx="4539210" cy="39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image17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153" y="1094395"/>
            <a:ext cx="2513081" cy="17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310113"/>
            <a:ext cx="1951264" cy="15690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21" y="1552992"/>
            <a:ext cx="1419255" cy="9454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224383" y="2184454"/>
            <a:ext cx="239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Restore</a:t>
            </a:r>
          </a:p>
        </p:txBody>
      </p:sp>
      <p:pic>
        <p:nvPicPr>
          <p:cNvPr id="39" name="image20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02039" y="3865053"/>
            <a:ext cx="822965" cy="65933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extBox 43"/>
          <p:cNvSpPr txBox="1"/>
          <p:nvPr/>
        </p:nvSpPr>
        <p:spPr>
          <a:xfrm>
            <a:off x="2595321" y="3935130"/>
            <a:ext cx="67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C4A48-753F-440C-A81D-002643071B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60"/>
          <a:stretch/>
        </p:blipFill>
        <p:spPr>
          <a:xfrm>
            <a:off x="2106669" y="1536640"/>
            <a:ext cx="1536802" cy="10684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B5FF36-F8B7-4732-87DC-3358A9669174}"/>
              </a:ext>
            </a:extLst>
          </p:cNvPr>
          <p:cNvGrpSpPr/>
          <p:nvPr/>
        </p:nvGrpSpPr>
        <p:grpSpPr>
          <a:xfrm>
            <a:off x="5407110" y="2344511"/>
            <a:ext cx="1793043" cy="481388"/>
            <a:chOff x="5407110" y="2344511"/>
            <a:chExt cx="1793043" cy="4813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A145A-B9F2-42EB-970C-9A7FBA6C5D60}"/>
                </a:ext>
              </a:extLst>
            </p:cNvPr>
            <p:cNvSpPr/>
            <p:nvPr/>
          </p:nvSpPr>
          <p:spPr>
            <a:xfrm>
              <a:off x="5505346" y="2407964"/>
              <a:ext cx="1609557" cy="384593"/>
            </a:xfrm>
            <a:prstGeom prst="rect">
              <a:avLst/>
            </a:prstGeom>
            <a:solidFill>
              <a:srgbClr val="BCD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35C7D7-3C87-49A9-AA43-711CAC42F5C8}"/>
                </a:ext>
              </a:extLst>
            </p:cNvPr>
            <p:cNvSpPr txBox="1"/>
            <p:nvPr/>
          </p:nvSpPr>
          <p:spPr>
            <a:xfrm>
              <a:off x="5452533" y="2344511"/>
              <a:ext cx="172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SaaS Backup for</a:t>
              </a:r>
              <a:endParaRPr lang="en-US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F516CF-3BDD-4936-BAF5-D3767B6B05CB}"/>
                </a:ext>
              </a:extLst>
            </p:cNvPr>
            <p:cNvSpPr txBox="1"/>
            <p:nvPr/>
          </p:nvSpPr>
          <p:spPr>
            <a:xfrm>
              <a:off x="5407110" y="2518122"/>
              <a:ext cx="179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SalesForce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36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cxnSpLocks/>
            <a:stCxn id="39" idx="0"/>
          </p:cNvCxnSpPr>
          <p:nvPr/>
        </p:nvCxnSpPr>
        <p:spPr>
          <a:xfrm flipH="1" flipV="1">
            <a:off x="2913521" y="2369120"/>
            <a:ext cx="1" cy="1495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/>
          <p:cNvSpPr/>
          <p:nvPr/>
        </p:nvSpPr>
        <p:spPr>
          <a:xfrm>
            <a:off x="3724868" y="1536640"/>
            <a:ext cx="4759976" cy="39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     Backup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09432" y="2164599"/>
            <a:ext cx="4539210" cy="39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8497325" y="1350695"/>
            <a:ext cx="2337452" cy="13179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7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153" y="1094395"/>
            <a:ext cx="2513081" cy="17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310113"/>
            <a:ext cx="1951264" cy="15690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76" y="1842053"/>
            <a:ext cx="763580" cy="4744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54" y="1512592"/>
            <a:ext cx="943937" cy="9076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224383" y="2184454"/>
            <a:ext cx="239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Restore</a:t>
            </a:r>
          </a:p>
        </p:txBody>
      </p:sp>
      <p:pic>
        <p:nvPicPr>
          <p:cNvPr id="39" name="image20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02039" y="3865053"/>
            <a:ext cx="822965" cy="65933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extBox 42"/>
          <p:cNvSpPr txBox="1"/>
          <p:nvPr/>
        </p:nvSpPr>
        <p:spPr>
          <a:xfrm>
            <a:off x="2336596" y="2360874"/>
            <a:ext cx="92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Office 365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95321" y="3935130"/>
            <a:ext cx="67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108" y="1481707"/>
            <a:ext cx="834790" cy="3121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B01FA26-50C9-4A99-972B-7A6010A4DD51}"/>
              </a:ext>
            </a:extLst>
          </p:cNvPr>
          <p:cNvGrpSpPr/>
          <p:nvPr/>
        </p:nvGrpSpPr>
        <p:grpSpPr>
          <a:xfrm>
            <a:off x="9757055" y="1876962"/>
            <a:ext cx="916274" cy="614984"/>
            <a:chOff x="6126835" y="3292407"/>
            <a:chExt cx="2365619" cy="13517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01FDAD-CD6A-4259-9F0A-4A3598C4003B}"/>
                </a:ext>
              </a:extLst>
            </p:cNvPr>
            <p:cNvSpPr/>
            <p:nvPr/>
          </p:nvSpPr>
          <p:spPr>
            <a:xfrm>
              <a:off x="6870032" y="3657600"/>
              <a:ext cx="926431" cy="757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C16099D-E5F1-41A8-904F-436A11761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835" y="3292407"/>
              <a:ext cx="2365619" cy="1351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8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Herbin, Amanda</dc:creator>
  <cp:lastModifiedBy>Stroman, Amanda</cp:lastModifiedBy>
  <cp:revision>13</cp:revision>
  <dcterms:created xsi:type="dcterms:W3CDTF">2017-02-09T16:30:15Z</dcterms:created>
  <dcterms:modified xsi:type="dcterms:W3CDTF">2018-06-11T12:15:35Z</dcterms:modified>
</cp:coreProperties>
</file>