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7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23083"/>
          </a:xfrm>
        </p:spPr>
        <p:txBody>
          <a:bodyPr>
            <a:normAutofit/>
          </a:bodyPr>
          <a:lstStyle/>
          <a:p>
            <a:r>
              <a:rPr lang="en-US" sz="6000" dirty="0"/>
              <a:t>Spring Boot </a:t>
            </a:r>
            <a:r>
              <a:rPr lang="en-US" sz="6000" dirty="0" smtClean="0"/>
              <a:t>Made Easy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026995"/>
            <a:ext cx="10370820" cy="1802305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Alexius Diakogiannis / d. soft. Dev. </a:t>
            </a:r>
            <a:r>
              <a:rPr lang="en-US" sz="3300" dirty="0" err="1" smtClean="0"/>
              <a:t>Coord</a:t>
            </a:r>
            <a:r>
              <a:rPr lang="en-US" sz="3300" dirty="0" smtClean="0"/>
              <a:t>. &amp; l. arch @ int. business unit</a:t>
            </a:r>
          </a:p>
          <a:p>
            <a:r>
              <a:rPr lang="en-US" sz="3600" b="1" dirty="0" smtClean="0"/>
              <a:t>Twitter: @Diakogiannis</a:t>
            </a:r>
          </a:p>
          <a:p>
            <a:r>
              <a:rPr lang="en-US" sz="3600" b="1" dirty="0" smtClean="0"/>
              <a:t>Blog: Jee.gr</a:t>
            </a:r>
          </a:p>
          <a:p>
            <a:r>
              <a:rPr lang="en-US" sz="3600" b="1" dirty="0" smtClean="0"/>
              <a:t>FB: facebook.com/groups/</a:t>
            </a:r>
            <a:r>
              <a:rPr lang="en-US" sz="3600" b="1" dirty="0" err="1" smtClean="0"/>
              <a:t>greek.developers</a:t>
            </a:r>
            <a:r>
              <a:rPr lang="en-US" sz="3600" b="1" dirty="0"/>
              <a:t>/</a:t>
            </a:r>
            <a:endParaRPr lang="el-GR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53439"/>
            <a:ext cx="2939967" cy="1280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217448"/>
            <a:ext cx="333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7066" y="215900"/>
            <a:ext cx="10058400" cy="727075"/>
          </a:xfrm>
        </p:spPr>
        <p:txBody>
          <a:bodyPr/>
          <a:lstStyle/>
          <a:p>
            <a:r>
              <a:rPr lang="en-GB" b="1" dirty="0"/>
              <a:t>Spring Boot </a:t>
            </a:r>
            <a:r>
              <a:rPr lang="en-GB" b="1" dirty="0" smtClean="0"/>
              <a:t>support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237066" y="1151467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</a:t>
            </a:r>
            <a:r>
              <a:rPr lang="en-US" b="1" dirty="0" smtClean="0"/>
              <a:t>NB-</a:t>
            </a:r>
            <a:r>
              <a:rPr lang="en-US" b="1" dirty="0" err="1" smtClean="0"/>
              <a:t>SpringBoot</a:t>
            </a:r>
            <a:r>
              <a:rPr lang="en-US" dirty="0" smtClean="0"/>
              <a:t> </a:t>
            </a:r>
            <a:r>
              <a:rPr lang="en-US" dirty="0"/>
              <a:t>created by Alex </a:t>
            </a:r>
            <a:r>
              <a:rPr lang="en-US" dirty="0" err="1"/>
              <a:t>Falappa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316089" y="1761067"/>
            <a:ext cx="11503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Boot Maven project </a:t>
            </a:r>
            <a:r>
              <a:rPr lang="en-US" dirty="0" smtClean="0"/>
              <a:t>wizards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Enhanced </a:t>
            </a:r>
            <a:r>
              <a:rPr lang="en-US" dirty="0"/>
              <a:t>properties file </a:t>
            </a:r>
            <a:r>
              <a:rPr lang="en-US" dirty="0" smtClean="0"/>
              <a:t>editor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Boot file </a:t>
            </a:r>
            <a:r>
              <a:rPr lang="en-US" dirty="0" smtClean="0"/>
              <a:t>templates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Framework</a:t>
            </a:r>
            <a:r>
              <a:rPr lang="en-US" dirty="0"/>
              <a:t> file </a:t>
            </a:r>
            <a:r>
              <a:rPr lang="en-US" dirty="0" smtClean="0"/>
              <a:t>templates 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code generators in </a:t>
            </a:r>
            <a:r>
              <a:rPr lang="en-US" dirty="0" smtClean="0"/>
              <a:t>pom.xml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Toolbar </a:t>
            </a:r>
            <a:r>
              <a:rPr lang="en-US" dirty="0"/>
              <a:t>button to trigger Spring Boot </a:t>
            </a:r>
            <a:r>
              <a:rPr lang="en-US" dirty="0" err="1"/>
              <a:t>devtools</a:t>
            </a:r>
            <a:r>
              <a:rPr lang="en-US" dirty="0"/>
              <a:t> reload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Specific Spring Boot project properties </a:t>
            </a:r>
            <a:r>
              <a:rPr lang="en-US" dirty="0" smtClean="0"/>
              <a:t>page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navigator panel to show request URL mappings of a Controller / </a:t>
            </a:r>
            <a:r>
              <a:rPr lang="en-US" dirty="0" err="1"/>
              <a:t>RestController</a:t>
            </a:r>
            <a:r>
              <a:rPr lang="en-US" dirty="0"/>
              <a:t> class</a:t>
            </a:r>
          </a:p>
        </p:txBody>
      </p:sp>
    </p:spTree>
    <p:extLst>
      <p:ext uri="{BB962C8B-B14F-4D97-AF65-F5344CB8AC3E}">
        <p14:creationId xmlns:p14="http://schemas.microsoft.com/office/powerpoint/2010/main" val="21543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7066" y="215900"/>
            <a:ext cx="10058400" cy="727075"/>
          </a:xfrm>
        </p:spPr>
        <p:txBody>
          <a:bodyPr/>
          <a:lstStyle/>
          <a:p>
            <a:r>
              <a:rPr lang="en-GB" b="1" dirty="0" smtClean="0"/>
              <a:t>Project Structure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237066" y="1151467"/>
            <a:ext cx="18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Application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316089" y="1761067"/>
            <a:ext cx="1150337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REST Endpoints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JPA integration (H2)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Actuator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MVC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7066" y="215900"/>
            <a:ext cx="10058400" cy="727075"/>
          </a:xfrm>
        </p:spPr>
        <p:txBody>
          <a:bodyPr/>
          <a:lstStyle/>
          <a:p>
            <a:r>
              <a:rPr lang="en-GB" b="1" dirty="0" smtClean="0"/>
              <a:t>Actuator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237066" y="1151467"/>
            <a:ext cx="115091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 includes a number of additional features to help you monitor and manage your application when it’s </a:t>
            </a:r>
            <a:r>
              <a:rPr lang="en-US" dirty="0" smtClean="0"/>
              <a:t>pushed</a:t>
            </a:r>
          </a:p>
          <a:p>
            <a:r>
              <a:rPr lang="en-US" dirty="0" smtClean="0"/>
              <a:t>to production.  Actuator </a:t>
            </a:r>
            <a:r>
              <a:rPr lang="en-US" dirty="0"/>
              <a:t>endpoints allow you to monitor and interact with your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Common Endpoints</a:t>
            </a:r>
          </a:p>
          <a:p>
            <a:endParaRPr lang="en-US" dirty="0"/>
          </a:p>
          <a:p>
            <a:r>
              <a:rPr lang="en-US" b="1" dirty="0" smtClean="0"/>
              <a:t>actuator</a:t>
            </a:r>
            <a:endParaRPr lang="en-US" b="1" dirty="0"/>
          </a:p>
          <a:p>
            <a:r>
              <a:rPr lang="en-US" dirty="0" smtClean="0"/>
              <a:t>Provides </a:t>
            </a:r>
            <a:r>
              <a:rPr lang="en-US" dirty="0"/>
              <a:t>a hypermedia-based “discovery page” for the other endpoints. Requires Spring HATEOAS to be on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autoconfig</a:t>
            </a:r>
            <a:endParaRPr lang="en-US" b="1" dirty="0"/>
          </a:p>
          <a:p>
            <a:r>
              <a:rPr lang="en-US" dirty="0" smtClean="0"/>
              <a:t>Displays </a:t>
            </a:r>
            <a:r>
              <a:rPr lang="en-US" dirty="0"/>
              <a:t>an auto-configuration report showing all auto-configuration candidates 	</a:t>
            </a:r>
          </a:p>
          <a:p>
            <a:endParaRPr lang="en-US" dirty="0" smtClean="0"/>
          </a:p>
          <a:p>
            <a:r>
              <a:rPr lang="en-US" b="1" dirty="0" err="1" smtClean="0"/>
              <a:t>configprops</a:t>
            </a:r>
            <a:endParaRPr lang="en-US" b="1" dirty="0"/>
          </a:p>
          <a:p>
            <a:r>
              <a:rPr lang="en-US" dirty="0" smtClean="0"/>
              <a:t>Displays </a:t>
            </a:r>
            <a:r>
              <a:rPr lang="en-US" dirty="0"/>
              <a:t>a collated list of all @</a:t>
            </a:r>
            <a:r>
              <a:rPr lang="en-US" dirty="0" err="1"/>
              <a:t>ConfigurationProperties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b="1" dirty="0" smtClean="0"/>
              <a:t>health</a:t>
            </a:r>
            <a:endParaRPr lang="en-US" b="1" dirty="0"/>
          </a:p>
          <a:p>
            <a:r>
              <a:rPr lang="en-US" dirty="0" smtClean="0"/>
              <a:t>Shows </a:t>
            </a:r>
            <a:r>
              <a:rPr lang="en-US" dirty="0"/>
              <a:t>application health information (when the application is secure, a simple ‘status’ when accessed over an </a:t>
            </a:r>
            <a:endParaRPr lang="en-US" dirty="0" smtClean="0"/>
          </a:p>
          <a:p>
            <a:r>
              <a:rPr lang="en-US" dirty="0" smtClean="0"/>
              <a:t>unauthenticated </a:t>
            </a:r>
            <a:r>
              <a:rPr lang="en-US" dirty="0"/>
              <a:t>connection or full message details when authenticated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0" y="0"/>
            <a:ext cx="10869077" cy="61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133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Spring Boot Made Easy</vt:lpstr>
      <vt:lpstr>Spring Boot support</vt:lpstr>
      <vt:lpstr>Project Structure</vt:lpstr>
      <vt:lpstr>Actuator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Made Easy</dc:title>
  <dc:creator>Alexis-Dionisis Diakogiannis</dc:creator>
  <cp:lastModifiedBy>Diakogiannis Alexius</cp:lastModifiedBy>
  <cp:revision>8</cp:revision>
  <dcterms:created xsi:type="dcterms:W3CDTF">2017-04-20T22:39:14Z</dcterms:created>
  <dcterms:modified xsi:type="dcterms:W3CDTF">2017-04-21T07:17:57Z</dcterms:modified>
</cp:coreProperties>
</file>