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8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3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833" y="254197"/>
            <a:ext cx="7235575" cy="182118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833" y="2276671"/>
            <a:ext cx="7235575" cy="62064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4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0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2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3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8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1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8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8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001642" cy="3773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3D34-D0C2-48A3-A153-3AD3D35D4FB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F4A97-3A5B-4C67-A6BF-887EFC7C2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6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985" y="939997"/>
            <a:ext cx="7235575" cy="18211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Developing Java EE applications with NetBeans and Payara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74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2109" y="248478"/>
            <a:ext cx="7792278" cy="551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414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7017" y="422413"/>
            <a:ext cx="8025848" cy="530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219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24339" y="491987"/>
            <a:ext cx="6380922" cy="526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925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11257" y="273326"/>
            <a:ext cx="7076660" cy="555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48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2596" y="327991"/>
            <a:ext cx="7702826" cy="54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7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66022" y="347870"/>
            <a:ext cx="5327374" cy="600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51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2596" y="352839"/>
            <a:ext cx="7827065" cy="546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322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36104" y="228600"/>
            <a:ext cx="6937513" cy="564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519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2900" y="397565"/>
            <a:ext cx="8090452" cy="54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904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0709" y="690770"/>
            <a:ext cx="7677978" cy="48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412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65922" y="1575353"/>
            <a:ext cx="4968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Java EE is not last millennium’s J2EE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What is Payara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Code 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Wrap Up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880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7566" y="422412"/>
            <a:ext cx="7638221" cy="54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562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5435" y="949187"/>
            <a:ext cx="7414591" cy="38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887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2657" y="556591"/>
            <a:ext cx="8150086" cy="524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251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6409" y="452230"/>
            <a:ext cx="6872908" cy="527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7761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76470" y="541683"/>
            <a:ext cx="7856882" cy="510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691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3813" y="536713"/>
            <a:ext cx="8110330" cy="525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3460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2048" y="417444"/>
            <a:ext cx="8483048" cy="48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309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52230" y="770283"/>
            <a:ext cx="7921487" cy="494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234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1865" y="501926"/>
            <a:ext cx="7658100" cy="514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0721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8751" y="490110"/>
            <a:ext cx="8213505" cy="506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470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EE 7 is not J2EE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65922" y="1575353"/>
            <a:ext cx="56472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For the old Guys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Java EE is NOT XML Driven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Java EE IS POJOs and Annotations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EJBs do NOT need complex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Java EE provides Dependency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Java EE is lightweight 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1" y="4646543"/>
            <a:ext cx="8680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NetBeans has full Java EE 7 support out of the box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323540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7870" y="417443"/>
            <a:ext cx="8045726" cy="526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500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32352" y="452229"/>
            <a:ext cx="8150087" cy="534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724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Payara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13178" y="1730930"/>
            <a:ext cx="83021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Payara is 24/7 software support for GlassFish Server Open Source Edition</a:t>
            </a:r>
            <a:r>
              <a:rPr lang="en-GB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ctr"/>
            <a:r>
              <a:rPr lang="en-GB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Payara Server is a drop in replacement for GlassFish Server with guaranteed quarterly releases. </a:t>
            </a:r>
            <a:r>
              <a:rPr lang="en-GB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We provide </a:t>
            </a:r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enhancements, bug fixes and patches to upstream GlassFish Server and dependent libraries including Tyrus, Eclipse Link, Jersey and others. </a:t>
            </a:r>
            <a:endParaRPr lang="en-GB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GB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Payara Server </a:t>
            </a:r>
            <a:r>
              <a:rPr lang="en-GB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Developed on GitHub</a:t>
            </a:r>
          </a:p>
          <a:p>
            <a:pPr algn="ctr"/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https://github.com/payara/Payara.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335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7321" y="2134428"/>
            <a:ext cx="7648161" cy="341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Payara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1634987" y="2286828"/>
            <a:ext cx="3761961" cy="2931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dirty="0" smtClean="0"/>
              <a:t>WAR file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16" y="255797"/>
            <a:ext cx="7886700" cy="6884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Contact Database (Code Demo)</a:t>
            </a:r>
            <a:endParaRPr lang="en-GB" dirty="0"/>
          </a:p>
        </p:txBody>
      </p:sp>
      <p:sp>
        <p:nvSpPr>
          <p:cNvPr id="4" name="Can 3"/>
          <p:cNvSpPr/>
          <p:nvPr/>
        </p:nvSpPr>
        <p:spPr>
          <a:xfrm>
            <a:off x="3811656" y="5739848"/>
            <a:ext cx="929309" cy="9640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Database</a:t>
            </a:r>
            <a:endParaRPr lang="en-GB" sz="1200" dirty="0"/>
          </a:p>
        </p:txBody>
      </p:sp>
      <p:sp>
        <p:nvSpPr>
          <p:cNvPr id="6" name="Oval 5"/>
          <p:cNvSpPr/>
          <p:nvPr/>
        </p:nvSpPr>
        <p:spPr>
          <a:xfrm>
            <a:off x="3729658" y="4388384"/>
            <a:ext cx="1078396" cy="7106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Entity Bean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12873" y="3436711"/>
            <a:ext cx="1311966" cy="81997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Session Bean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12873" y="2480324"/>
            <a:ext cx="1311966" cy="81997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Service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3925957" y="964607"/>
            <a:ext cx="715617" cy="1515717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740965" y="1426265"/>
            <a:ext cx="13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(JSON)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1901686" y="2480324"/>
            <a:ext cx="1311966" cy="81997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Servlet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4"/>
            <a:endCxn id="7" idx="0"/>
          </p:cNvCxnSpPr>
          <p:nvPr/>
        </p:nvCxnSpPr>
        <p:spPr>
          <a:xfrm>
            <a:off x="4268856" y="3300303"/>
            <a:ext cx="0" cy="136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6" idx="0"/>
          </p:cNvCxnSpPr>
          <p:nvPr/>
        </p:nvCxnSpPr>
        <p:spPr>
          <a:xfrm>
            <a:off x="4268856" y="4256690"/>
            <a:ext cx="0" cy="131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1"/>
          </p:cNvCxnSpPr>
          <p:nvPr/>
        </p:nvCxnSpPr>
        <p:spPr>
          <a:xfrm flipH="1">
            <a:off x="4276311" y="5099033"/>
            <a:ext cx="7454" cy="640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7" idx="2"/>
          </p:cNvCxnSpPr>
          <p:nvPr/>
        </p:nvCxnSpPr>
        <p:spPr>
          <a:xfrm>
            <a:off x="3021519" y="3180220"/>
            <a:ext cx="591354" cy="66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/>
          <p:cNvSpPr/>
          <p:nvPr/>
        </p:nvSpPr>
        <p:spPr>
          <a:xfrm>
            <a:off x="2180851" y="964606"/>
            <a:ext cx="715617" cy="1515717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907325" y="1419516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 (HTML)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42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EE 7 is not J2EE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65922" y="1575353"/>
            <a:ext cx="56472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For the old Guys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Java EE is NOT XML Driven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Java EE IS POJOs and Annotations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EJBs do NOT need complex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Java EE provides Dependency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Java EE is lightweight 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1" y="4646543"/>
            <a:ext cx="8680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NetBeans has full Java EE 7 support out of the box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8452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teve\Downloads\Fotolia_45350453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4" y="242552"/>
            <a:ext cx="7204322" cy="57041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8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6835" y="367747"/>
            <a:ext cx="7379804" cy="536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73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7261" y="243509"/>
            <a:ext cx="7702826" cy="545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522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7C4B3AEF95334DAE6CA053A60EF413" ma:contentTypeVersion="3" ma:contentTypeDescription="Create a new document." ma:contentTypeScope="" ma:versionID="440ae1e51acb4ac2bfc7a287a42830d3">
  <xsd:schema xmlns:xsd="http://www.w3.org/2001/XMLSchema" xmlns:xs="http://www.w3.org/2001/XMLSchema" xmlns:p="http://schemas.microsoft.com/office/2006/metadata/properties" xmlns:ns2="534cfa6c-0f83-4aaf-a384-8804500cf97b" targetNamespace="http://schemas.microsoft.com/office/2006/metadata/properties" ma:root="true" ma:fieldsID="7afecd28ccfb0ef0795b1349ba415e46" ns2:_="">
    <xsd:import namespace="534cfa6c-0f83-4aaf-a384-8804500cf97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cfa6c-0f83-4aaf-a384-8804500cf9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B7733F-C036-4660-AB49-BD9B95839E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4cfa6c-0f83-4aaf-a384-8804500cf9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83E1FF-3D7C-4A7D-B0C2-93AE57619F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83C2BF-4FD6-4E59-9339-BECEBF6F58D8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34cfa6c-0f83-4aaf-a384-8804500cf97b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210</Words>
  <Application>Microsoft Office PowerPoint</Application>
  <PresentationFormat>On-screen Show (4:3)</PresentationFormat>
  <Paragraphs>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Aharoni</vt:lpstr>
      <vt:lpstr>Arial</vt:lpstr>
      <vt:lpstr>Calibri</vt:lpstr>
      <vt:lpstr>Calibri Light</vt:lpstr>
      <vt:lpstr>Lao UI</vt:lpstr>
      <vt:lpstr>Office Theme</vt:lpstr>
      <vt:lpstr>Developing Java EE applications with NetBeans and Payara</vt:lpstr>
      <vt:lpstr>Agenda</vt:lpstr>
      <vt:lpstr>Java EE 7 is not J2EE</vt:lpstr>
      <vt:lpstr>What is Payara</vt:lpstr>
      <vt:lpstr>Contact Database (Code Demo)</vt:lpstr>
      <vt:lpstr>Java EE 7 is not J2EE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Steve</cp:lastModifiedBy>
  <cp:revision>12</cp:revision>
  <dcterms:created xsi:type="dcterms:W3CDTF">2015-03-09T11:35:24Z</dcterms:created>
  <dcterms:modified xsi:type="dcterms:W3CDTF">2015-05-28T09:51:23Z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0x010100BE7C4B3AEF95334DAE6CA053A60EF413</vt:lpwstr>
  </property>
</Properties>
</file>