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3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0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16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84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7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1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3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2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15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2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4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66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252051-E35A-499B-90FB-FEAA93C7FF5E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200BBF-096E-4CA7-87CA-F06917158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2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2024-04-28%2006-15-27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7577C-65F2-434E-B697-C26E6D4A4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en-US" dirty="0" err="1"/>
              <a:t>TurPopov</a:t>
            </a:r>
            <a:r>
              <a:rPr lang="en-US" dirty="0"/>
              <a:t> “</a:t>
            </a:r>
            <a:r>
              <a:rPr lang="ru-RU" sz="5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трекинг-маршруты России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F5D5D0-B3B0-45F6-B52E-0474C6656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sz="3600" dirty="0"/>
              <a:t>Команда: </a:t>
            </a:r>
            <a:r>
              <a:rPr lang="ru-RU" sz="3600" dirty="0" err="1"/>
              <a:t>Мемотроники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D2598D-DA15-4790-A365-2079E7797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9" y="295671"/>
            <a:ext cx="1774586" cy="56808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78B7B97-6779-4E16-BA92-D5D1E58854DD}"/>
              </a:ext>
            </a:extLst>
          </p:cNvPr>
          <p:cNvCxnSpPr>
            <a:cxnSpLocks/>
          </p:cNvCxnSpPr>
          <p:nvPr/>
        </p:nvCxnSpPr>
        <p:spPr>
          <a:xfrm>
            <a:off x="2021894" y="250245"/>
            <a:ext cx="0" cy="7300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09DCC-1D50-4C65-A345-CCF4CA93E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02"/>
          <a:stretch/>
        </p:blipFill>
        <p:spPr>
          <a:xfrm>
            <a:off x="2202217" y="395485"/>
            <a:ext cx="459186" cy="424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FED4D-DE15-454B-8144-67A3C8A70EAE}"/>
              </a:ext>
            </a:extLst>
          </p:cNvPr>
          <p:cNvSpPr txBox="1"/>
          <p:nvPr/>
        </p:nvSpPr>
        <p:spPr>
          <a:xfrm>
            <a:off x="2661403" y="3950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КОРПОРАЦИЯ СИНЕРГИЯ</a:t>
            </a:r>
            <a:endParaRPr lang="ru-RU" sz="1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4FBEF-8879-4BBD-A0D8-C938870B510D}"/>
              </a:ext>
            </a:extLst>
          </p:cNvPr>
          <p:cNvSpPr txBox="1"/>
          <p:nvPr/>
        </p:nvSpPr>
        <p:spPr>
          <a:xfrm>
            <a:off x="0" y="637766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pc="50" dirty="0">
                <a:latin typeface="TINKOFFSANS-MEDIUM" panose="02000506050000020004" pitchFamily="2" charset="0"/>
                <a:ea typeface="+mj-ea"/>
              </a:rPr>
              <a:t>#synergy #sport #backend #frontend #web #rest-api</a:t>
            </a:r>
            <a:endParaRPr lang="ru-RU" spc="50" dirty="0">
              <a:latin typeface="TINKOFFSANS-MEDIUM" panose="02000506050000020004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223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3FC3F42-3607-412A-BCAD-4512E90E5D71}"/>
              </a:ext>
            </a:extLst>
          </p:cNvPr>
          <p:cNvCxnSpPr>
            <a:cxnSpLocks/>
          </p:cNvCxnSpPr>
          <p:nvPr/>
        </p:nvCxnSpPr>
        <p:spPr>
          <a:xfrm>
            <a:off x="969708" y="216178"/>
            <a:ext cx="0" cy="1377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E84CBC-3EBE-471A-BF70-71A8FCF8504B}"/>
              </a:ext>
            </a:extLst>
          </p:cNvPr>
          <p:cNvSpPr txBox="1"/>
          <p:nvPr/>
        </p:nvSpPr>
        <p:spPr>
          <a:xfrm>
            <a:off x="969708" y="489506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Техническая информация </a:t>
            </a:r>
            <a:b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 представленном решении</a:t>
            </a:r>
            <a:endParaRPr lang="ru-RU" sz="2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D3F30D-5D58-4E84-9D13-17A08ABDF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9"/>
          <a:stretch/>
        </p:blipFill>
        <p:spPr>
          <a:xfrm>
            <a:off x="233478" y="270505"/>
            <a:ext cx="618288" cy="5680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559E79-65D1-4D60-8085-BAD1A6811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66"/>
          <a:stretch/>
        </p:blipFill>
        <p:spPr>
          <a:xfrm>
            <a:off x="283124" y="990525"/>
            <a:ext cx="531400" cy="525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58F148-1EA2-4C26-A7B4-93EB8516B013}"/>
              </a:ext>
            </a:extLst>
          </p:cNvPr>
          <p:cNvSpPr txBox="1"/>
          <p:nvPr/>
        </p:nvSpPr>
        <p:spPr>
          <a:xfrm>
            <a:off x="542621" y="2013033"/>
            <a:ext cx="4496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сайта были использованы следующие языки программирования: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en-US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</a:t>
            </a:r>
            <a:r>
              <a:rPr lang="ru-RU" dirty="0"/>
              <a:t>под управление </a:t>
            </a:r>
            <a:r>
              <a:rPr lang="en-US" dirty="0"/>
              <a:t>MySQL</a:t>
            </a:r>
          </a:p>
          <a:p>
            <a:r>
              <a:rPr lang="ru-RU" dirty="0"/>
              <a:t>Для разметки и стиля использовались: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FCF4B-0EC0-4CBE-A939-A452CAF44DB6}"/>
              </a:ext>
            </a:extLst>
          </p:cNvPr>
          <p:cNvSpPr txBox="1"/>
          <p:nvPr/>
        </p:nvSpPr>
        <p:spPr>
          <a:xfrm>
            <a:off x="6096000" y="2013033"/>
            <a:ext cx="400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телеграмм-бота: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ru-RU" dirty="0"/>
              <a:t>на сервере </a:t>
            </a:r>
            <a:r>
              <a:rPr lang="en-US" dirty="0"/>
              <a:t>Orange Pi (Linux)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6A84EE-E155-4A45-B139-3569E6543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8" y="4546203"/>
            <a:ext cx="4522361" cy="17130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ABEEF2-153C-4A09-9083-77A82E51F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38" y="4306163"/>
            <a:ext cx="2363444" cy="23634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936D65F-8FAD-4542-9B74-B8680D921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535" y="4546203"/>
            <a:ext cx="1634805" cy="163480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6B9CE1D-A407-4C96-8C3F-BF6CDC1E59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31" y="4882693"/>
            <a:ext cx="2052141" cy="1040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6B36BD-FC34-4850-8649-08751E9E9B23}"/>
              </a:ext>
            </a:extLst>
          </p:cNvPr>
          <p:cNvSpPr txBox="1"/>
          <p:nvPr/>
        </p:nvSpPr>
        <p:spPr>
          <a:xfrm>
            <a:off x="6096000" y="3105834"/>
            <a:ext cx="329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приложения: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FAC3155-F594-4C39-B5D8-F0EEEB4B6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57" y="432135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C30E17-44FF-42F1-B815-8D394EA15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9"/>
          <a:stretch/>
        </p:blipFill>
        <p:spPr>
          <a:xfrm>
            <a:off x="233478" y="288260"/>
            <a:ext cx="618288" cy="5680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B6911-88DA-4C6F-ACB7-B60C94AE21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66"/>
          <a:stretch/>
        </p:blipFill>
        <p:spPr>
          <a:xfrm>
            <a:off x="283124" y="990525"/>
            <a:ext cx="531400" cy="52574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2BAF4C4-8644-464D-BF54-18B090D67DF5}"/>
              </a:ext>
            </a:extLst>
          </p:cNvPr>
          <p:cNvCxnSpPr>
            <a:cxnSpLocks/>
          </p:cNvCxnSpPr>
          <p:nvPr/>
        </p:nvCxnSpPr>
        <p:spPr>
          <a:xfrm>
            <a:off x="969708" y="225055"/>
            <a:ext cx="0" cy="1377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237008-7E59-4ED5-B1A9-18F8FC48B6A3}"/>
              </a:ext>
            </a:extLst>
          </p:cNvPr>
          <p:cNvSpPr txBox="1"/>
          <p:nvPr/>
        </p:nvSpPr>
        <p:spPr>
          <a:xfrm>
            <a:off x="1006950" y="533178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Описание </a:t>
            </a:r>
          </a:p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продукта</a:t>
            </a:r>
            <a:endParaRPr lang="ru-RU" sz="2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C15DB-1E4B-45A2-A1F2-787FA64EEBD8}"/>
              </a:ext>
            </a:extLst>
          </p:cNvPr>
          <p:cNvSpPr txBox="1"/>
          <p:nvPr/>
        </p:nvSpPr>
        <p:spPr>
          <a:xfrm>
            <a:off x="542622" y="2055303"/>
            <a:ext cx="65589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effectLst/>
              </a:rPr>
              <a:t>Одной из ключевых особенностей нашего сайта является система голосования с помощью пожертвований за регионы. Мы предоставляем платформу, где каждый может внести свой вклад в развитие туристической инфраструктуры</a:t>
            </a:r>
            <a:r>
              <a:rPr lang="en-US" dirty="0">
                <a:effectLst/>
              </a:rPr>
              <a:t>.</a:t>
            </a:r>
            <a:endParaRPr lang="ru-RU" dirty="0">
              <a:effectLst/>
            </a:endParaRPr>
          </a:p>
          <a:p>
            <a:pPr algn="just"/>
            <a:r>
              <a:rPr lang="ru-RU" dirty="0"/>
              <a:t>Все собранные средства будут направлены на реализацию туристических проектов в регионах-лидерах голосования. Это может включать строительство новых объектов инфраструктуры, обустройство маршрутов, реставрацию памятников культуры, создание туристических центров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2722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3FEF6-7F1A-4784-985E-F4B253FBC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9"/>
          <a:stretch/>
        </p:blipFill>
        <p:spPr>
          <a:xfrm>
            <a:off x="233478" y="288260"/>
            <a:ext cx="618288" cy="5680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6196CD-C3BD-4A6F-9F2E-0BB1AF42F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66"/>
          <a:stretch/>
        </p:blipFill>
        <p:spPr>
          <a:xfrm>
            <a:off x="283124" y="990525"/>
            <a:ext cx="531400" cy="52574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8AFB4CE-EE40-4330-9237-A447CD68AECF}"/>
              </a:ext>
            </a:extLst>
          </p:cNvPr>
          <p:cNvCxnSpPr>
            <a:cxnSpLocks/>
          </p:cNvCxnSpPr>
          <p:nvPr/>
        </p:nvCxnSpPr>
        <p:spPr>
          <a:xfrm>
            <a:off x="969708" y="225055"/>
            <a:ext cx="0" cy="1377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13CA28-76F3-4AA0-A068-C9D962E2B72E}"/>
              </a:ext>
            </a:extLst>
          </p:cNvPr>
          <p:cNvSpPr txBox="1"/>
          <p:nvPr/>
        </p:nvSpPr>
        <p:spPr>
          <a:xfrm>
            <a:off x="1006950" y="75969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Соответствие техническому заданию</a:t>
            </a:r>
            <a:endParaRPr lang="ru-RU" sz="2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078ED78-4A31-48D4-AED6-629BC3BE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7910"/>
              </p:ext>
            </p:extLst>
          </p:nvPr>
        </p:nvGraphicFramePr>
        <p:xfrm>
          <a:off x="1087651" y="1700215"/>
          <a:ext cx="8987510" cy="4055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3755">
                  <a:extLst>
                    <a:ext uri="{9D8B030D-6E8A-4147-A177-3AD203B41FA5}">
                      <a16:colId xmlns:a16="http://schemas.microsoft.com/office/drawing/2014/main" val="2563035137"/>
                    </a:ext>
                  </a:extLst>
                </a:gridCol>
                <a:gridCol w="4493755">
                  <a:extLst>
                    <a:ext uri="{9D8B030D-6E8A-4147-A177-3AD203B41FA5}">
                      <a16:colId xmlns:a16="http://schemas.microsoft.com/office/drawing/2014/main" val="3147667188"/>
                    </a:ext>
                  </a:extLst>
                </a:gridCol>
              </a:tblGrid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Регистрация с подтверждением </a:t>
                      </a:r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Пользователю приходит письмо на почту со ссылкой на подтверждение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56798"/>
                  </a:ext>
                </a:extLst>
              </a:tr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Голосование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проголосовать за регион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1587"/>
                  </a:ext>
                </a:extLst>
              </a:tr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Покупка голосов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кассу оплаты за указанное количество голосов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01497"/>
                  </a:ext>
                </a:extLst>
              </a:tr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 </a:t>
                      </a:r>
                      <a:r>
                        <a:rPr lang="ru-RU" dirty="0"/>
                        <a:t>для выгрузки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 массивов с данными, голосами  и регионами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71393"/>
                  </a:ext>
                </a:extLst>
              </a:tr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Обработка ошибок (</a:t>
                      </a:r>
                      <a:r>
                        <a:rPr lang="ru-RU" dirty="0" err="1"/>
                        <a:t>дебаг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Реализованно</a:t>
                      </a:r>
                      <a:r>
                        <a:rPr lang="ru-RU" dirty="0"/>
                        <a:t> для </a:t>
                      </a:r>
                      <a:r>
                        <a:rPr lang="en-US" dirty="0"/>
                        <a:t>backend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98442"/>
                  </a:ext>
                </a:extLst>
              </a:tr>
              <a:tr h="67591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 от подделки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 с помощью номера телефона и </a:t>
                      </a:r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44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5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AF6E7-88BD-400E-AEBF-9F6BE7D2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9"/>
          <a:stretch/>
        </p:blipFill>
        <p:spPr>
          <a:xfrm>
            <a:off x="233478" y="288260"/>
            <a:ext cx="618288" cy="5680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49BCB0-A6B4-4237-BF61-337205B9E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66"/>
          <a:stretch/>
        </p:blipFill>
        <p:spPr>
          <a:xfrm>
            <a:off x="283124" y="990525"/>
            <a:ext cx="531400" cy="525743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CFB562A-4309-4C3E-97D4-8E8F3032580B}"/>
              </a:ext>
            </a:extLst>
          </p:cNvPr>
          <p:cNvCxnSpPr>
            <a:cxnSpLocks/>
          </p:cNvCxnSpPr>
          <p:nvPr/>
        </p:nvCxnSpPr>
        <p:spPr>
          <a:xfrm>
            <a:off x="969708" y="225055"/>
            <a:ext cx="0" cy="1377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3BD8F7-CED2-4BF9-B70B-697AB84510F4}"/>
              </a:ext>
            </a:extLst>
          </p:cNvPr>
          <p:cNvSpPr txBox="1"/>
          <p:nvPr/>
        </p:nvSpPr>
        <p:spPr>
          <a:xfrm>
            <a:off x="1006950" y="671678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Демонстрация функционального прототипа</a:t>
            </a:r>
            <a:endParaRPr lang="ru-RU" sz="2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9C7A3-A0B0-4175-BB7F-46DE68434AC3}"/>
              </a:ext>
            </a:extLst>
          </p:cNvPr>
          <p:cNvSpPr txBox="1"/>
          <p:nvPr/>
        </p:nvSpPr>
        <p:spPr>
          <a:xfrm>
            <a:off x="4513278" y="3021944"/>
            <a:ext cx="385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hlinkClick r:id="rId4" action="ppaction://hlinkfile"/>
              </a:rPr>
              <a:t>Открыть видео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392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C7EA47-487B-40A5-BA48-8CB72CF66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9"/>
          <a:stretch/>
        </p:blipFill>
        <p:spPr>
          <a:xfrm>
            <a:off x="233478" y="288260"/>
            <a:ext cx="618288" cy="5680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80425-AA1B-4362-A1E8-20406F833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66"/>
          <a:stretch/>
        </p:blipFill>
        <p:spPr>
          <a:xfrm>
            <a:off x="283124" y="990525"/>
            <a:ext cx="531400" cy="525743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67A66D0-A354-4726-AAB1-4077DDE37C56}"/>
              </a:ext>
            </a:extLst>
          </p:cNvPr>
          <p:cNvCxnSpPr>
            <a:cxnSpLocks/>
          </p:cNvCxnSpPr>
          <p:nvPr/>
        </p:nvCxnSpPr>
        <p:spPr>
          <a:xfrm>
            <a:off x="969708" y="225055"/>
            <a:ext cx="0" cy="13776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F1F9A2-364B-4F8E-AAA4-B6B87BC6E6ED}"/>
              </a:ext>
            </a:extLst>
          </p:cNvPr>
          <p:cNvSpPr txBox="1"/>
          <p:nvPr/>
        </p:nvSpPr>
        <p:spPr>
          <a:xfrm flipH="1">
            <a:off x="1124893" y="440845"/>
            <a:ext cx="4245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Дополнительные идеи по развитию проекта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16B61-AE67-46E7-B5F9-4B7729784134}"/>
              </a:ext>
            </a:extLst>
          </p:cNvPr>
          <p:cNvSpPr txBox="1"/>
          <p:nvPr/>
        </p:nvSpPr>
        <p:spPr>
          <a:xfrm>
            <a:off x="542623" y="2055303"/>
            <a:ext cx="6546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Создан Телеграмм-бот, который информирует пользователей о наличии доступных троп, результатах голосований. В нем реализована круглосуточная тех. Поддержка для пользователей. Также пользователи могут предложить свои идеи по улучшению проекта. Администратор может просмотреть все обращения от пользователей благодаря встроенному логированию.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376482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625</TotalTime>
  <Words>251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Calisto MT</vt:lpstr>
      <vt:lpstr>JetBrains Mono</vt:lpstr>
      <vt:lpstr>TINKOFFSANS-MEDIUM</vt:lpstr>
      <vt:lpstr>Wingdings 2</vt:lpstr>
      <vt:lpstr>Сланец</vt:lpstr>
      <vt:lpstr>Сайт TurPopov “трекинг-маршруты России”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TurPopov “трекинг-маршруты России”</dc:title>
  <dc:creator>user</dc:creator>
  <cp:lastModifiedBy>user</cp:lastModifiedBy>
  <cp:revision>13</cp:revision>
  <dcterms:created xsi:type="dcterms:W3CDTF">2024-04-27T15:23:52Z</dcterms:created>
  <dcterms:modified xsi:type="dcterms:W3CDTF">2024-04-28T03:31:34Z</dcterms:modified>
</cp:coreProperties>
</file>