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Abgerundetes Rechtec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0467E9E-874C-4D83-8F71-E26853A6E210}" type="datetimeFigureOut">
              <a:rPr lang="de-DE" smtClean="0"/>
              <a:pPr/>
              <a:t>18.05.2014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7D8D0CF-34CC-46D1-B95C-E05E92C4C5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Parameterübergabe im </a:t>
            </a:r>
            <a:r>
              <a:rPr lang="de-DE" dirty="0" err="1" smtClean="0"/>
              <a:t>Vishnu-Tree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620688"/>
            <a:ext cx="8183880" cy="360040"/>
          </a:xfrm>
        </p:spPr>
        <p:txBody>
          <a:bodyPr>
            <a:normAutofit fontScale="90000"/>
          </a:bodyPr>
          <a:lstStyle/>
          <a:p>
            <a:r>
              <a:rPr lang="de-DE" sz="2000" dirty="0" smtClean="0"/>
              <a:t>Abhängigkeiten bei der Parallelverarbeitung</a:t>
            </a:r>
            <a:endParaRPr lang="de-DE" sz="2000" dirty="0"/>
          </a:p>
        </p:txBody>
      </p:sp>
      <p:cxnSp>
        <p:nvCxnSpPr>
          <p:cNvPr id="487" name="Gewinkelte Verbindung 486"/>
          <p:cNvCxnSpPr>
            <a:stCxn id="1042" idx="2"/>
            <a:endCxn id="1154" idx="0"/>
          </p:cNvCxnSpPr>
          <p:nvPr/>
        </p:nvCxnSpPr>
        <p:spPr>
          <a:xfrm rot="5400000">
            <a:off x="3124481" y="1053131"/>
            <a:ext cx="662843" cy="2232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Gewinkelte Verbindung 488"/>
          <p:cNvCxnSpPr>
            <a:stCxn id="1154" idx="2"/>
            <a:endCxn id="1272" idx="0"/>
          </p:cNvCxnSpPr>
          <p:nvPr/>
        </p:nvCxnSpPr>
        <p:spPr>
          <a:xfrm rot="5400000">
            <a:off x="1432295" y="3033349"/>
            <a:ext cx="878867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Gewinkelte Verbindung 491"/>
          <p:cNvCxnSpPr>
            <a:stCxn id="1367" idx="0"/>
            <a:endCxn id="1154" idx="2"/>
          </p:cNvCxnSpPr>
          <p:nvPr/>
        </p:nvCxnSpPr>
        <p:spPr>
          <a:xfrm rot="16200000" flipV="1">
            <a:off x="2301226" y="3100522"/>
            <a:ext cx="871088" cy="793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winkelte Verbindung 651"/>
          <p:cNvCxnSpPr>
            <a:stCxn id="1439" idx="0"/>
            <a:endCxn id="1214" idx="2"/>
          </p:cNvCxnSpPr>
          <p:nvPr/>
        </p:nvCxnSpPr>
        <p:spPr>
          <a:xfrm rot="16200000" flipV="1">
            <a:off x="6796891" y="2853330"/>
            <a:ext cx="878867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Gewinkelte Verbindung 808"/>
          <p:cNvCxnSpPr>
            <a:stCxn id="1378" idx="2"/>
            <a:endCxn id="1496" idx="0"/>
          </p:cNvCxnSpPr>
          <p:nvPr/>
        </p:nvCxnSpPr>
        <p:spPr>
          <a:xfrm rot="5400000">
            <a:off x="4384623" y="4473509"/>
            <a:ext cx="734851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Gewinkelte Verbindung 809"/>
          <p:cNvCxnSpPr>
            <a:stCxn id="1549" idx="0"/>
            <a:endCxn id="1378" idx="2"/>
          </p:cNvCxnSpPr>
          <p:nvPr/>
        </p:nvCxnSpPr>
        <p:spPr>
          <a:xfrm rot="16200000" flipV="1">
            <a:off x="5212715" y="4437506"/>
            <a:ext cx="734851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Gewinkelte Verbindung 970"/>
          <p:cNvCxnSpPr>
            <a:stCxn id="1378" idx="0"/>
            <a:endCxn id="1214" idx="2"/>
          </p:cNvCxnSpPr>
          <p:nvPr/>
        </p:nvCxnSpPr>
        <p:spPr>
          <a:xfrm rot="5400000" flipH="1" flipV="1">
            <a:off x="5428739" y="2781322"/>
            <a:ext cx="878867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Gewinkelte Verbindung 977"/>
          <p:cNvCxnSpPr>
            <a:stCxn id="1256" idx="0"/>
            <a:endCxn id="1042" idx="2"/>
          </p:cNvCxnSpPr>
          <p:nvPr/>
        </p:nvCxnSpPr>
        <p:spPr>
          <a:xfrm rot="16200000" flipV="1">
            <a:off x="5253552" y="1156304"/>
            <a:ext cx="655064" cy="2018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feld 989"/>
          <p:cNvSpPr txBox="1"/>
          <p:nvPr/>
        </p:nvSpPr>
        <p:spPr>
          <a:xfrm>
            <a:off x="3933844" y="242088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Ist abhängig von</a:t>
            </a:r>
            <a:endParaRPr lang="de-DE" sz="1000" dirty="0"/>
          </a:p>
        </p:txBody>
      </p:sp>
      <p:sp>
        <p:nvSpPr>
          <p:cNvPr id="991" name="Textfeld 990"/>
          <p:cNvSpPr txBox="1"/>
          <p:nvPr/>
        </p:nvSpPr>
        <p:spPr>
          <a:xfrm>
            <a:off x="3798391" y="2924944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Sendet Ergebnisse an</a:t>
            </a:r>
            <a:endParaRPr lang="de-DE" sz="1000" dirty="0"/>
          </a:p>
        </p:txBody>
      </p:sp>
      <p:cxnSp>
        <p:nvCxnSpPr>
          <p:cNvPr id="993" name="Gekrümmte Verbindung 992"/>
          <p:cNvCxnSpPr>
            <a:stCxn id="990" idx="3"/>
            <a:endCxn id="1246" idx="1"/>
          </p:cNvCxnSpPr>
          <p:nvPr/>
        </p:nvCxnSpPr>
        <p:spPr>
          <a:xfrm>
            <a:off x="5210155" y="2543999"/>
            <a:ext cx="802005" cy="15463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Gekrümmte Verbindung 998"/>
          <p:cNvCxnSpPr>
            <a:stCxn id="990" idx="1"/>
            <a:endCxn id="1192" idx="3"/>
          </p:cNvCxnSpPr>
          <p:nvPr/>
        </p:nvCxnSpPr>
        <p:spPr>
          <a:xfrm rot="10800000" flipV="1">
            <a:off x="2915816" y="2543998"/>
            <a:ext cx="1018028" cy="15463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Gekrümmte Verbindung 1002"/>
          <p:cNvCxnSpPr>
            <a:stCxn id="1178" idx="3"/>
            <a:endCxn id="991" idx="1"/>
          </p:cNvCxnSpPr>
          <p:nvPr/>
        </p:nvCxnSpPr>
        <p:spPr>
          <a:xfrm>
            <a:off x="2915816" y="2863223"/>
            <a:ext cx="882575" cy="18483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Gekrümmte Verbindung 1006"/>
          <p:cNvCxnSpPr>
            <a:stCxn id="991" idx="3"/>
            <a:endCxn id="1224" idx="1"/>
          </p:cNvCxnSpPr>
          <p:nvPr/>
        </p:nvCxnSpPr>
        <p:spPr>
          <a:xfrm flipV="1">
            <a:off x="5388891" y="2863223"/>
            <a:ext cx="623269" cy="1848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9" name="Textfeld 1008"/>
          <p:cNvSpPr txBox="1"/>
          <p:nvPr/>
        </p:nvSpPr>
        <p:spPr>
          <a:xfrm>
            <a:off x="6084168" y="3717032"/>
            <a:ext cx="100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Ist abhängig</a:t>
            </a:r>
            <a:br>
              <a:rPr lang="de-DE" sz="1000" dirty="0" smtClean="0"/>
            </a:br>
            <a:r>
              <a:rPr lang="de-DE" sz="1000" dirty="0" smtClean="0"/>
              <a:t>von</a:t>
            </a:r>
            <a:endParaRPr lang="de-DE" sz="1000" dirty="0"/>
          </a:p>
        </p:txBody>
      </p:sp>
      <p:sp>
        <p:nvSpPr>
          <p:cNvPr id="1010" name="Textfeld 1009"/>
          <p:cNvSpPr txBox="1"/>
          <p:nvPr/>
        </p:nvSpPr>
        <p:spPr>
          <a:xfrm>
            <a:off x="6084168" y="42930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Sendet</a:t>
            </a:r>
            <a:br>
              <a:rPr lang="de-DE" sz="1000" dirty="0" smtClean="0"/>
            </a:br>
            <a:r>
              <a:rPr lang="de-DE" sz="1000" dirty="0" smtClean="0"/>
              <a:t>Ergebnisse an</a:t>
            </a:r>
            <a:endParaRPr lang="de-DE" sz="1000" dirty="0"/>
          </a:p>
        </p:txBody>
      </p:sp>
      <p:cxnSp>
        <p:nvCxnSpPr>
          <p:cNvPr id="1011" name="Gekrümmte Verbindung 1010"/>
          <p:cNvCxnSpPr>
            <a:stCxn id="1009" idx="3"/>
            <a:endCxn id="1471" idx="1"/>
          </p:cNvCxnSpPr>
          <p:nvPr/>
        </p:nvCxnSpPr>
        <p:spPr>
          <a:xfrm>
            <a:off x="7092279" y="3917087"/>
            <a:ext cx="216025" cy="22170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Gekrümmte Verbindung 1011"/>
          <p:cNvCxnSpPr>
            <a:stCxn id="1009" idx="1"/>
            <a:endCxn id="1416" idx="3"/>
          </p:cNvCxnSpPr>
          <p:nvPr/>
        </p:nvCxnSpPr>
        <p:spPr>
          <a:xfrm rot="10800000" flipV="1">
            <a:off x="5724128" y="3917086"/>
            <a:ext cx="360040" cy="22170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Gekrümmte Verbindung 1012"/>
          <p:cNvCxnSpPr>
            <a:stCxn id="1402" idx="3"/>
            <a:endCxn id="1010" idx="1"/>
          </p:cNvCxnSpPr>
          <p:nvPr/>
        </p:nvCxnSpPr>
        <p:spPr>
          <a:xfrm>
            <a:off x="5724128" y="4303383"/>
            <a:ext cx="360040" cy="18976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Gekrümmte Verbindung 1013"/>
          <p:cNvCxnSpPr>
            <a:stCxn id="1010" idx="3"/>
            <a:endCxn id="1449" idx="1"/>
          </p:cNvCxnSpPr>
          <p:nvPr/>
        </p:nvCxnSpPr>
        <p:spPr>
          <a:xfrm flipV="1">
            <a:off x="7164288" y="4303383"/>
            <a:ext cx="144016" cy="18976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uppieren 1039"/>
          <p:cNvGrpSpPr/>
          <p:nvPr/>
        </p:nvGrpSpPr>
        <p:grpSpPr>
          <a:xfrm>
            <a:off x="4067944" y="1268760"/>
            <a:ext cx="1008112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041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043" name="Rechteck 1042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4" name="Rechteck 1043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5" name="Rechteck 1044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6" name="Rechteck 1045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7" name="Rechteck 1046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8" name="Rechteck 1047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9" name="Rechteck 1048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0" name="Rechteck 1049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1" name="Rechteck 1050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2" name="Rechteck 1051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3" name="Rechteck 1052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4" name="Rechteck 1053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5" name="Rechteck 1054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6" name="Rechteck 1055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7" name="Rechteck 1056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8" name="Rechteck 1057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9" name="Rechteck 1058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0" name="Rechteck 1059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1" name="Rechteck 1060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2" name="Rechteck 1061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3" name="Rechteck 1062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4" name="Rechteck 1063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5" name="Rechteck 1064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6" name="Rechteck 1065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7" name="Rechteck 1066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8" name="Rechteck 1067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9" name="Rechteck 1068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0" name="Rechteck 1069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1" name="Rechteck 1070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2" name="Rechteck 1071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3" name="Rechteck 1072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4" name="Rechteck 1073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5" name="Rechteck 1074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6" name="Rechteck 1075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7" name="Rechteck 1076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8" name="Rechteck 1077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9" name="Rechteck 1078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0" name="Rechteck 1079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1" name="Rechteck 1080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2" name="Rechteck 1081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3" name="Rechteck 1082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4" name="Rechteck 1083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5" name="Rechteck 1084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6" name="Rechteck 1085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7" name="Rechteck 1086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8" name="Rechteck 1087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9" name="Rechteck 1088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0" name="Rechteck 1089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1" name="Rechteck 1090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42" name="Rechteck 1041"/>
            <p:cNvSpPr/>
            <p:nvPr/>
          </p:nvSpPr>
          <p:spPr>
            <a:xfrm>
              <a:off x="763928" y="687778"/>
              <a:ext cx="6896403" cy="4841153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Root</a:t>
              </a:r>
              <a:endParaRPr lang="de-DE" dirty="0"/>
            </a:p>
          </p:txBody>
        </p:sp>
      </p:grpSp>
      <p:grpSp>
        <p:nvGrpSpPr>
          <p:cNvPr id="1152" name="Gruppieren 1151"/>
          <p:cNvGrpSpPr/>
          <p:nvPr/>
        </p:nvGrpSpPr>
        <p:grpSpPr>
          <a:xfrm>
            <a:off x="1763688" y="249289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153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155" name="Rechteck 1154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6" name="Rechteck 1155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7" name="Rechteck 1156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8" name="Rechteck 1157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9" name="Rechteck 1158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0" name="Rechteck 1159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1" name="Rechteck 1160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2" name="Rechteck 1161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3" name="Rechteck 1162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4" name="Rechteck 1163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5" name="Rechteck 1164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6" name="Rechteck 1165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7" name="Rechteck 1166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8" name="Rechteck 1167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9" name="Rechteck 1168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0" name="Rechteck 1169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1" name="Rechteck 1170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2" name="Rechteck 1171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3" name="Rechteck 1172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4" name="Rechteck 1173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5" name="Rechteck 1174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6" name="Rechteck 1175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7" name="Rechteck 1176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8" name="Rechteck 1177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9" name="Rechteck 1178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0" name="Rechteck 1179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1" name="Rechteck 1180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2" name="Rechteck 1181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3" name="Rechteck 1182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4" name="Rechteck 1183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5" name="Rechteck 1184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6" name="Rechteck 1185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7" name="Rechteck 1186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8" name="Rechteck 1187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9" name="Rechteck 1188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0" name="Rechteck 1189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1" name="Rechteck 1190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2" name="Rechteck 1191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3" name="Rechteck 1192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4" name="Rechteck 1193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5" name="Rechteck 1194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6" name="Rechteck 1195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7" name="Rechteck 1196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8" name="Rechteck 1197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9" name="Rechteck 1198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0" name="Rechteck 1199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1" name="Rechteck 1200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2" name="Rechteck 1201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3" name="Rechteck 1202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54" name="Rechteck 1153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1</a:t>
              </a:r>
              <a:endParaRPr lang="de-DE" dirty="0"/>
            </a:p>
          </p:txBody>
        </p:sp>
      </p:grpSp>
      <p:grpSp>
        <p:nvGrpSpPr>
          <p:cNvPr id="1212" name="Gruppieren 1211"/>
          <p:cNvGrpSpPr/>
          <p:nvPr/>
        </p:nvGrpSpPr>
        <p:grpSpPr>
          <a:xfrm>
            <a:off x="6012160" y="249289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213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215" name="Rechteck 1214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6" name="Rechteck 1215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7" name="Rechteck 1216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8" name="Rechteck 1217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9" name="Rechteck 1218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0" name="Rechteck 1219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1" name="Rechteck 1220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2" name="Rechteck 1221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3" name="Rechteck 1222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4" name="Rechteck 1223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5" name="Rechteck 1224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6" name="Rechteck 1225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7" name="Rechteck 1226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8" name="Rechteck 1227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9" name="Rechteck 1228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0" name="Rechteck 1229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1" name="Rechteck 1230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2" name="Rechteck 1231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3" name="Rechteck 1232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4" name="Rechteck 1233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5" name="Rechteck 1234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6" name="Rechteck 1235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7" name="Rechteck 1236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8" name="Rechteck 1237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9" name="Rechteck 1238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0" name="Rechteck 1239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1" name="Rechteck 1240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2" name="Rechteck 1241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3" name="Rechteck 1242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4" name="Rechteck 1243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5" name="Rechteck 1244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6" name="Rechteck 1245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7" name="Rechteck 1246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8" name="Rechteck 1247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9" name="Rechteck 1248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0" name="Rechteck 1249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1" name="Rechteck 1250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2" name="Rechteck 1251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3" name="Rechteck 1252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4" name="Rechteck 1253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5" name="Rechteck 1254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6" name="Rechteck 1255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7" name="Rechteck 1256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8" name="Rechteck 1257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9" name="Rechteck 1258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0" name="Rechteck 1259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1" name="Rechteck 1260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2" name="Rechteck 1261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3" name="Rechteck 1262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14" name="Rechteck 1213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2</a:t>
              </a:r>
              <a:endParaRPr lang="de-DE" dirty="0"/>
            </a:p>
          </p:txBody>
        </p:sp>
      </p:grpSp>
      <p:grpSp>
        <p:nvGrpSpPr>
          <p:cNvPr id="1270" name="Gruppieren 1269"/>
          <p:cNvGrpSpPr/>
          <p:nvPr/>
        </p:nvGrpSpPr>
        <p:grpSpPr>
          <a:xfrm>
            <a:off x="827584" y="393305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271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273" name="Rechteck 1272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4" name="Rechteck 1273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5" name="Rechteck 1274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6" name="Rechteck 1275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7" name="Rechteck 1276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8" name="Rechteck 1277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9" name="Rechteck 1278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0" name="Rechteck 1279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1" name="Rechteck 1280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2" name="Rechteck 1281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3" name="Rechteck 1282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4" name="Rechteck 1283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5" name="Rechteck 1284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6" name="Rechteck 1285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7" name="Rechteck 1286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8" name="Rechteck 1287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9" name="Rechteck 1288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0" name="Rechteck 1289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1" name="Rechteck 1290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2" name="Rechteck 1291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3" name="Rechteck 1292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4" name="Rechteck 1293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5" name="Rechteck 1294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6" name="Rechteck 1295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7" name="Rechteck 1296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8" name="Rechteck 1297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99" name="Rechteck 1298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0" name="Rechteck 1299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1" name="Rechteck 1300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2" name="Rechteck 1301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3" name="Rechteck 1302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4" name="Rechteck 1303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5" name="Rechteck 1304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6" name="Rechteck 1305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7" name="Rechteck 1306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8" name="Rechteck 1307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9" name="Rechteck 1308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0" name="Rechteck 1309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1" name="Rechteck 1310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2" name="Rechteck 1311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3" name="Rechteck 1312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4" name="Rechteck 1313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5" name="Rechteck 1314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6" name="Rechteck 1315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7" name="Rechteck 1316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8" name="Rechteck 1317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9" name="Rechteck 1318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0" name="Rechteck 1319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1" name="Rechteck 1320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2" name="Rechteck 1271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1.1</a:t>
              </a:r>
              <a:endParaRPr lang="de-DE" dirty="0"/>
            </a:p>
          </p:txBody>
        </p:sp>
      </p:grpSp>
      <p:grpSp>
        <p:nvGrpSpPr>
          <p:cNvPr id="1323" name="Gruppieren 1322"/>
          <p:cNvGrpSpPr/>
          <p:nvPr/>
        </p:nvGrpSpPr>
        <p:grpSpPr>
          <a:xfrm>
            <a:off x="2555776" y="393305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324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326" name="Rechteck 1325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7" name="Rechteck 1326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8" name="Rechteck 1327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9" name="Rechteck 1328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0" name="Rechteck 1329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1" name="Rechteck 1330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2" name="Rechteck 1331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3" name="Rechteck 1332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4" name="Rechteck 1333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5" name="Rechteck 1334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6" name="Rechteck 1335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7" name="Rechteck 1336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8" name="Rechteck 1337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9" name="Rechteck 1338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0" name="Rechteck 1339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1" name="Rechteck 1340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2" name="Rechteck 1341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3" name="Rechteck 1342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4" name="Rechteck 1343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5" name="Rechteck 1344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6" name="Rechteck 1345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7" name="Rechteck 1346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8" name="Rechteck 1347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9" name="Rechteck 1348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0" name="Rechteck 1349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1" name="Rechteck 1350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2" name="Rechteck 1351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3" name="Rechteck 1352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4" name="Rechteck 1353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5" name="Rechteck 1354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6" name="Rechteck 1355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7" name="Rechteck 1356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8" name="Rechteck 1357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9" name="Rechteck 1358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0" name="Rechteck 1359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1" name="Rechteck 1360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2" name="Rechteck 1361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3" name="Rechteck 1362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4" name="Rechteck 1363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5" name="Rechteck 1364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6" name="Rechteck 1365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7" name="Rechteck 1366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8" name="Rechteck 1367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9" name="Rechteck 1368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0" name="Rechteck 1369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1" name="Rechteck 1370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2" name="Rechteck 1371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3" name="Rechteck 1372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4" name="Rechteck 1373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5" name="Rechteck 1324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1.2</a:t>
              </a:r>
              <a:endParaRPr lang="de-DE" dirty="0"/>
            </a:p>
          </p:txBody>
        </p:sp>
      </p:grpSp>
      <p:grpSp>
        <p:nvGrpSpPr>
          <p:cNvPr id="1376" name="Gruppieren 1375"/>
          <p:cNvGrpSpPr/>
          <p:nvPr/>
        </p:nvGrpSpPr>
        <p:grpSpPr>
          <a:xfrm>
            <a:off x="4572000" y="393305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377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379" name="Rechteck 1378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0" name="Rechteck 1379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1" name="Rechteck 1380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2" name="Rechteck 1381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3" name="Rechteck 1382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4" name="Rechteck 1383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5" name="Rechteck 1384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6" name="Rechteck 1385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7" name="Rechteck 1386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8" name="Rechteck 1387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9" name="Rechteck 1388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0" name="Rechteck 1389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1" name="Rechteck 1390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2" name="Rechteck 1391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3" name="Rechteck 1392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4" name="Rechteck 1393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5" name="Rechteck 1394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6" name="Rechteck 1395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7" name="Rechteck 1396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8" name="Rechteck 1397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9" name="Rechteck 1398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0" name="Rechteck 1399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1" name="Rechteck 1400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2" name="Rechteck 1401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3" name="Rechteck 1402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4" name="Rechteck 1403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5" name="Rechteck 1404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6" name="Rechteck 1405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7" name="Rechteck 1406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8" name="Rechteck 1407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9" name="Rechteck 1408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0" name="Rechteck 1409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1" name="Rechteck 1410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2" name="Rechteck 1411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3" name="Rechteck 1412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4" name="Rechteck 1413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5" name="Rechteck 1414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6" name="Rechteck 1415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7" name="Rechteck 1416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8" name="Rechteck 1417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9" name="Rechteck 1418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0" name="Rechteck 1419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1" name="Rechteck 1420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2" name="Rechteck 1421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3" name="Rechteck 1422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4" name="Rechteck 1423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5" name="Rechteck 1424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6" name="Rechteck 1425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7" name="Rechteck 1426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78" name="Rechteck 1377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2.1</a:t>
              </a:r>
              <a:endParaRPr lang="de-DE" dirty="0"/>
            </a:p>
          </p:txBody>
        </p:sp>
      </p:grpSp>
      <p:grpSp>
        <p:nvGrpSpPr>
          <p:cNvPr id="1437" name="Gruppieren 1436"/>
          <p:cNvGrpSpPr/>
          <p:nvPr/>
        </p:nvGrpSpPr>
        <p:grpSpPr>
          <a:xfrm>
            <a:off x="7308304" y="3933056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438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440" name="Rechteck 1439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1" name="Rechteck 1440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2" name="Rechteck 1441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3" name="Rechteck 1442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4" name="Rechteck 1443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5" name="Rechteck 1444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6" name="Rechteck 1445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7" name="Rechteck 1446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8" name="Rechteck 1447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9" name="Rechteck 1448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0" name="Rechteck 1449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1" name="Rechteck 1450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2" name="Rechteck 1451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3" name="Rechteck 1452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4" name="Rechteck 1453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5" name="Rechteck 1454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6" name="Rechteck 1455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7" name="Rechteck 1456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8" name="Rechteck 1457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9" name="Rechteck 1458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0" name="Rechteck 1459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1" name="Rechteck 1460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2" name="Rechteck 1461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3" name="Rechteck 1462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4" name="Rechteck 1463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5" name="Rechteck 1464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6" name="Rechteck 1465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7" name="Rechteck 1466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8" name="Rechteck 1467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9" name="Rechteck 1468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0" name="Rechteck 1469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1" name="Rechteck 1470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2" name="Rechteck 1471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3" name="Rechteck 1472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4" name="Rechteck 1473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5" name="Rechteck 1474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6" name="Rechteck 1475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7" name="Rechteck 1476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8" name="Rechteck 1477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9" name="Rechteck 1478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0" name="Rechteck 1479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1" name="Rechteck 1480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2" name="Rechteck 1481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3" name="Rechteck 1482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4" name="Rechteck 1483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5" name="Rechteck 1484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6" name="Rechteck 1485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7" name="Rechteck 1486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8" name="Rechteck 1487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39" name="Rechteck 1438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2.2</a:t>
              </a:r>
              <a:endParaRPr lang="de-DE" dirty="0"/>
            </a:p>
          </p:txBody>
        </p:sp>
      </p:grpSp>
      <p:grpSp>
        <p:nvGrpSpPr>
          <p:cNvPr id="1494" name="Gruppieren 1493"/>
          <p:cNvGrpSpPr/>
          <p:nvPr/>
        </p:nvGrpSpPr>
        <p:grpSpPr>
          <a:xfrm>
            <a:off x="3779912" y="5229200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495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497" name="Rechteck 1496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8" name="Rechteck 1497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9" name="Rechteck 1498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0" name="Rechteck 1499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1" name="Rechteck 1500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2" name="Rechteck 1501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3" name="Rechteck 1502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4" name="Rechteck 1503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5" name="Rechteck 1504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6" name="Rechteck 1505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7" name="Rechteck 1506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8" name="Rechteck 1507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9" name="Rechteck 1508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0" name="Rechteck 1509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1" name="Rechteck 1510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2" name="Rechteck 1511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3" name="Rechteck 1512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4" name="Rechteck 1513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5" name="Rechteck 1514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6" name="Rechteck 1515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7" name="Rechteck 1516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8" name="Rechteck 1517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9" name="Rechteck 1518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0" name="Rechteck 1519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1" name="Rechteck 1520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2" name="Rechteck 1521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3" name="Rechteck 1522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4" name="Rechteck 1523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5" name="Rechteck 1524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6" name="Rechteck 1525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7" name="Rechteck 1526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8" name="Rechteck 1527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9" name="Rechteck 1528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0" name="Rechteck 1529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1" name="Rechteck 1530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2" name="Rechteck 1531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3" name="Rechteck 1532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4" name="Rechteck 1533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5" name="Rechteck 1534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6" name="Rechteck 1535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7" name="Rechteck 1536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8" name="Rechteck 1537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9" name="Rechteck 1538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0" name="Rechteck 1539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1" name="Rechteck 1540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2" name="Rechteck 1541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3" name="Rechteck 1542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4" name="Rechteck 1543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5" name="Rechteck 1544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96" name="Rechteck 1495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2.1.1</a:t>
              </a:r>
              <a:endParaRPr lang="de-DE" dirty="0"/>
            </a:p>
          </p:txBody>
        </p:sp>
      </p:grpSp>
      <p:grpSp>
        <p:nvGrpSpPr>
          <p:cNvPr id="1547" name="Gruppieren 1546"/>
          <p:cNvGrpSpPr/>
          <p:nvPr/>
        </p:nvGrpSpPr>
        <p:grpSpPr>
          <a:xfrm>
            <a:off x="5436096" y="5229200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548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550" name="Rechteck 1549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1" name="Rechteck 1550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2" name="Rechteck 1551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3" name="Rechteck 1552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4" name="Rechteck 1553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5" name="Rechteck 1554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6" name="Rechteck 1555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7" name="Rechteck 1556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8" name="Rechteck 1557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9" name="Rechteck 1558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0" name="Rechteck 1559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1" name="Rechteck 1560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2" name="Rechteck 1561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3" name="Rechteck 1562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4" name="Rechteck 1563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5" name="Rechteck 1564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6" name="Rechteck 1565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7" name="Rechteck 1566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8" name="Rechteck 1567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9" name="Rechteck 1568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0" name="Rechteck 1569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1" name="Rechteck 1570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2" name="Rechteck 1571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3" name="Rechteck 1572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4" name="Rechteck 1573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5" name="Rechteck 1574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6" name="Rechteck 1575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7" name="Rechteck 1576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8" name="Rechteck 1577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9" name="Rechteck 1578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0" name="Rechteck 1579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1" name="Rechteck 1580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2" name="Rechteck 1581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3" name="Rechteck 1582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4" name="Rechteck 1583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5" name="Rechteck 1584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6" name="Rechteck 1585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7" name="Rechteck 1586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8" name="Rechteck 1587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9" name="Rechteck 1588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0" name="Rechteck 1589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1" name="Rechteck 1590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2" name="Rechteck 1591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3" name="Rechteck 1592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4" name="Rechteck 1593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5" name="Rechteck 1594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6" name="Rechteck 1595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7" name="Rechteck 1596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8" name="Rechteck 1597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49" name="Rechteck 1548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2.1.2</a:t>
              </a:r>
              <a:endParaRPr lang="de-DE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476672"/>
            <a:ext cx="8183880" cy="43204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Technischer Weg der Ergebnisse</a:t>
            </a:r>
            <a:endParaRPr lang="de-DE" sz="2000" dirty="0"/>
          </a:p>
        </p:txBody>
      </p:sp>
      <p:cxnSp>
        <p:nvCxnSpPr>
          <p:cNvPr id="4" name="Gewinkelte Verbindung 3"/>
          <p:cNvCxnSpPr>
            <a:stCxn id="26" idx="2"/>
            <a:endCxn id="78" idx="0"/>
          </p:cNvCxnSpPr>
          <p:nvPr/>
        </p:nvCxnSpPr>
        <p:spPr>
          <a:xfrm rot="5400000">
            <a:off x="2538130" y="1135426"/>
            <a:ext cx="827432" cy="18001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winkelte Verbindung 4"/>
          <p:cNvCxnSpPr>
            <a:stCxn id="78" idx="2"/>
            <a:endCxn id="182" idx="0"/>
          </p:cNvCxnSpPr>
          <p:nvPr/>
        </p:nvCxnSpPr>
        <p:spPr>
          <a:xfrm rot="5400000">
            <a:off x="1144263" y="2981914"/>
            <a:ext cx="878867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276" idx="0"/>
            <a:endCxn id="78" idx="2"/>
          </p:cNvCxnSpPr>
          <p:nvPr/>
        </p:nvCxnSpPr>
        <p:spPr>
          <a:xfrm rot="16200000" flipV="1">
            <a:off x="2013194" y="3049087"/>
            <a:ext cx="871088" cy="7939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6"/>
          <p:cNvCxnSpPr>
            <a:stCxn id="338" idx="0"/>
            <a:endCxn id="130" idx="2"/>
          </p:cNvCxnSpPr>
          <p:nvPr/>
        </p:nvCxnSpPr>
        <p:spPr>
          <a:xfrm rot="16200000" flipV="1">
            <a:off x="6375129" y="2935624"/>
            <a:ext cx="1146326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/>
          <p:cNvCxnSpPr>
            <a:stCxn id="286" idx="2"/>
            <a:endCxn id="390" idx="0"/>
          </p:cNvCxnSpPr>
          <p:nvPr/>
        </p:nvCxnSpPr>
        <p:spPr>
          <a:xfrm rot="5400000">
            <a:off x="4230320" y="4555804"/>
            <a:ext cx="467392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winkelte Verbindung 8"/>
          <p:cNvCxnSpPr>
            <a:stCxn id="442" idx="0"/>
            <a:endCxn id="286" idx="2"/>
          </p:cNvCxnSpPr>
          <p:nvPr/>
        </p:nvCxnSpPr>
        <p:spPr>
          <a:xfrm rot="16200000" flipV="1">
            <a:off x="5058412" y="4519800"/>
            <a:ext cx="467392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/>
          <p:cNvCxnSpPr>
            <a:stCxn id="286" idx="0"/>
            <a:endCxn id="130" idx="2"/>
          </p:cNvCxnSpPr>
          <p:nvPr/>
        </p:nvCxnSpPr>
        <p:spPr>
          <a:xfrm rot="5400000" flipH="1" flipV="1">
            <a:off x="5006977" y="2863616"/>
            <a:ext cx="1146326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172" idx="0"/>
            <a:endCxn id="26" idx="2"/>
          </p:cNvCxnSpPr>
          <p:nvPr/>
        </p:nvCxnSpPr>
        <p:spPr>
          <a:xfrm rot="16200000" flipV="1">
            <a:off x="4667202" y="806551"/>
            <a:ext cx="819653" cy="24501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491880" y="2780928"/>
            <a:ext cx="15905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trike="sngStrike" dirty="0" smtClean="0"/>
              <a:t>Sendet Ergebnisse an</a:t>
            </a:r>
            <a:endParaRPr lang="de-DE" sz="1000" strike="sngStrike" dirty="0"/>
          </a:p>
        </p:txBody>
      </p:sp>
      <p:cxnSp>
        <p:nvCxnSpPr>
          <p:cNvPr id="16" name="Gekrümmte Verbindung 15"/>
          <p:cNvCxnSpPr>
            <a:stCxn id="102" idx="3"/>
            <a:endCxn id="13" idx="1"/>
          </p:cNvCxnSpPr>
          <p:nvPr/>
        </p:nvCxnSpPr>
        <p:spPr>
          <a:xfrm>
            <a:off x="2627784" y="2811788"/>
            <a:ext cx="864096" cy="9225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/>
          <p:cNvCxnSpPr>
            <a:stCxn id="13" idx="3"/>
            <a:endCxn id="140" idx="1"/>
          </p:cNvCxnSpPr>
          <p:nvPr/>
        </p:nvCxnSpPr>
        <p:spPr>
          <a:xfrm flipV="1">
            <a:off x="5082380" y="2811788"/>
            <a:ext cx="641748" cy="9225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Textfeld 18"/>
          <p:cNvSpPr txBox="1"/>
          <p:nvPr/>
        </p:nvSpPr>
        <p:spPr>
          <a:xfrm>
            <a:off x="5796136" y="4241661"/>
            <a:ext cx="1080120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000" strike="sngStrike" dirty="0" smtClean="0"/>
              <a:t>Sendet</a:t>
            </a:r>
            <a:br>
              <a:rPr lang="de-DE" sz="1000" strike="sngStrike" dirty="0" smtClean="0"/>
            </a:br>
            <a:r>
              <a:rPr lang="de-DE" sz="1000" strike="sngStrike" dirty="0" smtClean="0"/>
              <a:t>Ergebnisse an</a:t>
            </a:r>
            <a:br>
              <a:rPr lang="de-DE" sz="1000" strike="sngStrike" dirty="0" smtClean="0"/>
            </a:br>
            <a:r>
              <a:rPr lang="de-DE" sz="1000" u="sng" dirty="0" smtClean="0"/>
              <a:t>Sendet wie Gruppe 1 an Root (über Gruppe 2)</a:t>
            </a:r>
            <a:endParaRPr lang="de-DE" sz="1000" u="sng" dirty="0"/>
          </a:p>
        </p:txBody>
      </p:sp>
      <p:cxnSp>
        <p:nvCxnSpPr>
          <p:cNvPr id="22" name="Gekrümmte Verbindung 21"/>
          <p:cNvCxnSpPr>
            <a:stCxn id="310" idx="3"/>
            <a:endCxn id="19" idx="1"/>
          </p:cNvCxnSpPr>
          <p:nvPr/>
        </p:nvCxnSpPr>
        <p:spPr>
          <a:xfrm>
            <a:off x="5436096" y="4519407"/>
            <a:ext cx="360040" cy="23008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9" idx="3"/>
            <a:endCxn id="348" idx="1"/>
          </p:cNvCxnSpPr>
          <p:nvPr/>
        </p:nvCxnSpPr>
        <p:spPr>
          <a:xfrm flipV="1">
            <a:off x="6876256" y="4519407"/>
            <a:ext cx="144016" cy="23008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3347864" y="1052736"/>
            <a:ext cx="1008112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25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27" name="Rechteck 26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 40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3" name="Rechteck 72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" name="Rechteck 25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Root</a:t>
              </a:r>
              <a:endParaRPr lang="de-DE" dirty="0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475656" y="2441461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77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79" name="Rechteck 78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Rechteck 96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Rechteck 97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Rechteck 98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Rechteck 99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Rechteck 100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2" name="Rechteck 101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Rechteck 102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" name="Rechteck 103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Rechteck 104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Rechteck 105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Rechteck 125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7" name="Rechteck 126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8" name="Rechteck 77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1</a:t>
              </a:r>
              <a:endParaRPr lang="de-DE" dirty="0"/>
            </a:p>
          </p:txBody>
        </p:sp>
      </p:grpSp>
      <p:grpSp>
        <p:nvGrpSpPr>
          <p:cNvPr id="128" name="Gruppieren 127"/>
          <p:cNvGrpSpPr/>
          <p:nvPr/>
        </p:nvGrpSpPr>
        <p:grpSpPr>
          <a:xfrm>
            <a:off x="5724128" y="2441461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129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31" name="Rechteck 130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8" name="Rechteck 137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9" name="Rechteck 138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0" name="Rechteck 139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1" name="Rechteck 140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2" name="Rechteck 141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Rechteck 144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Rechteck 145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7" name="Rechteck 146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Rechteck 147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9" name="Rechteck 148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Rechteck 149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1" name="Rechteck 150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2" name="Rechteck 151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4" name="Rechteck 153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5" name="Rechteck 154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Rechteck 155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7" name="Rechteck 156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8" name="Rechteck 157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0" name="Rechteck 159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6" name="Rechteck 165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7" name="Rechteck 166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8" name="Rechteck 167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Rechteck 168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Rechteck 169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Rechteck 170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5" name="Rechteck 174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6" name="Rechteck 175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Rechteck 176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0" name="Rechteck 129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2</a:t>
              </a:r>
              <a:endParaRPr lang="de-DE" dirty="0"/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539552" y="3881621"/>
            <a:ext cx="1152128" cy="576064"/>
            <a:chOff x="683568" y="620688"/>
            <a:chExt cx="7056784" cy="4968552"/>
          </a:xfrm>
          <a:solidFill>
            <a:schemeClr val="accent1">
              <a:alpha val="30000"/>
            </a:schemeClr>
          </a:solidFill>
        </p:grpSpPr>
        <p:grpSp>
          <p:nvGrpSpPr>
            <p:cNvPr id="181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183" name="Rechteck 182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1" name="Rechteck 190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2" name="Rechteck 191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3" name="Rechteck 192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8" name="Rechteck 197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3" name="Rechteck 202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8" name="Rechteck 207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8" name="Rechteck 217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9" name="Rechteck 218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Rechteck 221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Rechteck 222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4" name="Rechteck 223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5" name="Rechteck 224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8" name="Rechteck 227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9" name="Rechteck 228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Rechteck 229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Rechteck 230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2" name="Rechteck 181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1.1</a:t>
              </a:r>
              <a:endParaRPr lang="de-DE" dirty="0"/>
            </a:p>
          </p:txBody>
        </p:sp>
      </p:grpSp>
      <p:grpSp>
        <p:nvGrpSpPr>
          <p:cNvPr id="232" name="Gruppieren 231"/>
          <p:cNvGrpSpPr/>
          <p:nvPr/>
        </p:nvGrpSpPr>
        <p:grpSpPr>
          <a:xfrm>
            <a:off x="2267744" y="3881621"/>
            <a:ext cx="1152128" cy="576064"/>
            <a:chOff x="683568" y="620688"/>
            <a:chExt cx="7056784" cy="4968552"/>
          </a:xfrm>
          <a:solidFill>
            <a:schemeClr val="accent1">
              <a:alpha val="30000"/>
            </a:schemeClr>
          </a:solidFill>
        </p:grpSpPr>
        <p:grpSp>
          <p:nvGrpSpPr>
            <p:cNvPr id="233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235" name="Rechteck 234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6" name="Rechteck 235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Rechteck 240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Rechteck 241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Rechteck 242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8" name="Rechteck 247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9" name="Rechteck 248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0" name="Rechteck 249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Rechteck 250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Rechteck 251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Rechteck 252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Rechteck 253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Rechteck 254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Rechteck 255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Rechteck 256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8" name="Rechteck 257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Rechteck 258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Rechteck 259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1" name="Rechteck 260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2" name="Rechteck 261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3" name="Rechteck 262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4" name="Rechteck 263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Rechteck 264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6" name="Rechteck 265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Rechteck 266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8" name="Rechteck 267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Rechteck 268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Rechteck 269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1" name="Rechteck 270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2" name="Rechteck 271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3" name="Rechteck 272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4" name="Rechteck 273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5" name="Rechteck 274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6" name="Rechteck 275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7" name="Rechteck 276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8" name="Rechteck 277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Rechteck 278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Rechteck 279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1" name="Rechteck 280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2" name="Rechteck 281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3" name="Rechteck 282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4" name="Rechteck 233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1.2</a:t>
              </a:r>
              <a:endParaRPr lang="de-DE" dirty="0"/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4283968" y="4149080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285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287" name="Rechteck 286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8" name="Rechteck 287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9" name="Rechteck 288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Rechteck 289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1" name="Rechteck 290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2" name="Rechteck 291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Rechteck 292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Rechteck 293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Rechteck 294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6" name="Rechteck 295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7" name="Rechteck 296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8" name="Rechteck 297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9" name="Rechteck 298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0" name="Rechteck 299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Rechteck 300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2" name="Rechteck 301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3" name="Rechteck 302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4" name="Rechteck 303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5" name="Rechteck 304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6" name="Rechteck 305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7" name="Rechteck 306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8" name="Rechteck 307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9" name="Rechteck 308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0" name="Rechteck 309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1" name="Rechteck 310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2" name="Rechteck 311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Rechteck 312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4" name="Rechteck 313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Rechteck 314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6" name="Rechteck 315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7" name="Rechteck 316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8" name="Rechteck 317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9" name="Rechteck 318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0" name="Rechteck 319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1" name="Rechteck 320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2" name="Rechteck 321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3" name="Rechteck 322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4" name="Rechteck 323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5" name="Rechteck 324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6" name="Rechteck 325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7" name="Rechteck 326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8" name="Rechteck 327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9" name="Rechteck 328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0" name="Rechteck 329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1" name="Rechteck 330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2" name="Rechteck 331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Rechteck 332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4" name="Rechteck 333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Rechteck 334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6" name="Rechteck 285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Gruppe 2.1</a:t>
              </a:r>
              <a:endParaRPr lang="de-DE" dirty="0"/>
            </a:p>
          </p:txBody>
        </p:sp>
      </p:grpSp>
      <p:grpSp>
        <p:nvGrpSpPr>
          <p:cNvPr id="336" name="Gruppieren 335"/>
          <p:cNvGrpSpPr/>
          <p:nvPr/>
        </p:nvGrpSpPr>
        <p:grpSpPr>
          <a:xfrm>
            <a:off x="7020272" y="4149080"/>
            <a:ext cx="1152128" cy="576064"/>
            <a:chOff x="683568" y="620688"/>
            <a:chExt cx="7056784" cy="4968552"/>
          </a:xfrm>
          <a:solidFill>
            <a:schemeClr val="accent1"/>
          </a:solidFill>
        </p:grpSpPr>
        <p:grpSp>
          <p:nvGrpSpPr>
            <p:cNvPr id="337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339" name="Rechteck 338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Rechteck 339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1" name="Rechteck 340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Rechteck 341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3" name="Rechteck 342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Rechteck 343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5" name="Rechteck 344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6" name="Rechteck 345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7" name="Rechteck 346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8" name="Rechteck 347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9" name="Rechteck 348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0" name="Rechteck 349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1" name="Rechteck 350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2" name="Rechteck 351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3" name="Rechteck 352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4" name="Rechteck 353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5" name="Rechteck 354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6" name="Rechteck 355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7" name="Rechteck 356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8" name="Rechteck 357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hteck 358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hteck 359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1" name="Rechteck 360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2" name="Rechteck 361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3" name="Rechteck 362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4" name="Rechteck 363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5" name="Rechteck 364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6" name="Rechteck 365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Rechteck 366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8" name="Rechteck 367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0" name="Rechteck 369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1" name="Rechteck 370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2" name="Rechteck 371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3" name="Rechteck 372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4" name="Rechteck 373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5" name="Rechteck 374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6" name="Rechteck 375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7" name="Rechteck 376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8" name="Rechteck 377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9" name="Rechteck 378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0" name="Rechteck 379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1" name="Rechteck 380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2" name="Rechteck 381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3" name="Rechteck 382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4" name="Rechteck 383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5" name="Rechteck 384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6" name="Rechteck 385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7" name="Rechteck 386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8" name="Rechteck 337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2.2</a:t>
              </a:r>
              <a:endParaRPr lang="de-DE" dirty="0"/>
            </a:p>
          </p:txBody>
        </p:sp>
      </p:grpSp>
      <p:grpSp>
        <p:nvGrpSpPr>
          <p:cNvPr id="388" name="Gruppieren 387"/>
          <p:cNvGrpSpPr/>
          <p:nvPr/>
        </p:nvGrpSpPr>
        <p:grpSpPr>
          <a:xfrm>
            <a:off x="3491880" y="5177765"/>
            <a:ext cx="1152128" cy="576064"/>
            <a:chOff x="683568" y="620688"/>
            <a:chExt cx="7056784" cy="4968552"/>
          </a:xfrm>
          <a:solidFill>
            <a:schemeClr val="accent1">
              <a:alpha val="30000"/>
            </a:schemeClr>
          </a:solidFill>
        </p:grpSpPr>
        <p:grpSp>
          <p:nvGrpSpPr>
            <p:cNvPr id="389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391" name="Rechteck 390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2" name="Rechteck 391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3" name="Rechteck 392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4" name="Rechteck 393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5" name="Rechteck 394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6" name="Rechteck 395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7" name="Rechteck 396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8" name="Rechteck 397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9" name="Rechteck 398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0" name="Rechteck 399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1" name="Rechteck 400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2" name="Rechteck 401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3" name="Rechteck 402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4" name="Rechteck 403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5" name="Rechteck 404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6" name="Rechteck 405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9" name="Rechteck 418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0" name="Rechteck 419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1" name="Rechteck 420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2" name="Rechteck 421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3" name="Rechteck 422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4" name="Rechteck 423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5" name="Rechteck 424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6" name="Rechteck 425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7" name="Rechteck 426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8" name="Rechteck 427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9" name="Rechteck 428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0" name="Rechteck 429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1" name="Rechteck 430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2" name="Rechteck 431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3" name="Rechteck 432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4" name="Rechteck 433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5" name="Rechteck 434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6" name="Rechteck 435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7" name="Rechteck 436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8" name="Rechteck 437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9" name="Rechteck 438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90" name="Rechteck 389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2.1.1</a:t>
              </a:r>
              <a:endParaRPr lang="de-DE" dirty="0"/>
            </a:p>
          </p:txBody>
        </p:sp>
      </p:grpSp>
      <p:grpSp>
        <p:nvGrpSpPr>
          <p:cNvPr id="440" name="Gruppieren 439"/>
          <p:cNvGrpSpPr/>
          <p:nvPr/>
        </p:nvGrpSpPr>
        <p:grpSpPr>
          <a:xfrm>
            <a:off x="5148064" y="5177765"/>
            <a:ext cx="1152128" cy="576064"/>
            <a:chOff x="683568" y="620688"/>
            <a:chExt cx="7056784" cy="4968552"/>
          </a:xfrm>
          <a:solidFill>
            <a:schemeClr val="accent1">
              <a:alpha val="30000"/>
            </a:schemeClr>
          </a:solidFill>
        </p:grpSpPr>
        <p:grpSp>
          <p:nvGrpSpPr>
            <p:cNvPr id="441" name="Gruppieren 53"/>
            <p:cNvGrpSpPr/>
            <p:nvPr/>
          </p:nvGrpSpPr>
          <p:grpSpPr>
            <a:xfrm>
              <a:off x="683568" y="620688"/>
              <a:ext cx="7056784" cy="4968552"/>
              <a:chOff x="1691680" y="548680"/>
              <a:chExt cx="5032176" cy="5040560"/>
            </a:xfrm>
            <a:grpFill/>
          </p:grpSpPr>
          <p:sp>
            <p:nvSpPr>
              <p:cNvPr id="443" name="Rechteck 442"/>
              <p:cNvSpPr/>
              <p:nvPr/>
            </p:nvSpPr>
            <p:spPr>
              <a:xfrm>
                <a:off x="313184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4" name="Rechteck 443"/>
              <p:cNvSpPr/>
              <p:nvPr/>
            </p:nvSpPr>
            <p:spPr>
              <a:xfrm>
                <a:off x="16916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5" name="Rechteck 444"/>
              <p:cNvSpPr/>
              <p:nvPr/>
            </p:nvSpPr>
            <p:spPr>
              <a:xfrm>
                <a:off x="52920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6" name="Rechteck 445"/>
              <p:cNvSpPr/>
              <p:nvPr/>
            </p:nvSpPr>
            <p:spPr>
              <a:xfrm>
                <a:off x="457200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7" name="Rechteck 446"/>
              <p:cNvSpPr/>
              <p:nvPr/>
            </p:nvSpPr>
            <p:spPr>
              <a:xfrm>
                <a:off x="3860304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8" name="Rechteck 447"/>
              <p:cNvSpPr/>
              <p:nvPr/>
            </p:nvSpPr>
            <p:spPr>
              <a:xfrm>
                <a:off x="313184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9" name="Rechteck 448"/>
              <p:cNvSpPr/>
              <p:nvPr/>
            </p:nvSpPr>
            <p:spPr>
              <a:xfrm>
                <a:off x="24117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0" name="Rechteck 449"/>
              <p:cNvSpPr/>
              <p:nvPr/>
            </p:nvSpPr>
            <p:spPr>
              <a:xfrm>
                <a:off x="169168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1" name="Rechteck 450"/>
              <p:cNvSpPr/>
              <p:nvPr/>
            </p:nvSpPr>
            <p:spPr>
              <a:xfrm>
                <a:off x="24117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2" name="Rechteck 451"/>
              <p:cNvSpPr/>
              <p:nvPr/>
            </p:nvSpPr>
            <p:spPr>
              <a:xfrm>
                <a:off x="16916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3" name="Rechteck 452"/>
              <p:cNvSpPr/>
              <p:nvPr/>
            </p:nvSpPr>
            <p:spPr>
              <a:xfrm>
                <a:off x="60121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4" name="Rechteck 453"/>
              <p:cNvSpPr/>
              <p:nvPr/>
            </p:nvSpPr>
            <p:spPr>
              <a:xfrm>
                <a:off x="529208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5" name="Rechteck 454"/>
              <p:cNvSpPr/>
              <p:nvPr/>
            </p:nvSpPr>
            <p:spPr>
              <a:xfrm>
                <a:off x="457200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6" name="Rechteck 455"/>
              <p:cNvSpPr/>
              <p:nvPr/>
            </p:nvSpPr>
            <p:spPr>
              <a:xfrm>
                <a:off x="3860304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7" name="Rechteck 456"/>
              <p:cNvSpPr/>
              <p:nvPr/>
            </p:nvSpPr>
            <p:spPr>
              <a:xfrm>
                <a:off x="313184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8" name="Rechteck 457"/>
              <p:cNvSpPr/>
              <p:nvPr/>
            </p:nvSpPr>
            <p:spPr>
              <a:xfrm>
                <a:off x="2411760" y="41490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9" name="Rechteck 458"/>
              <p:cNvSpPr/>
              <p:nvPr/>
            </p:nvSpPr>
            <p:spPr>
              <a:xfrm>
                <a:off x="60121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0" name="Rechteck 459"/>
              <p:cNvSpPr/>
              <p:nvPr/>
            </p:nvSpPr>
            <p:spPr>
              <a:xfrm>
                <a:off x="52920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1" name="Rechteck 460"/>
              <p:cNvSpPr/>
              <p:nvPr/>
            </p:nvSpPr>
            <p:spPr>
              <a:xfrm>
                <a:off x="457200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2" name="Rechteck 461"/>
              <p:cNvSpPr/>
              <p:nvPr/>
            </p:nvSpPr>
            <p:spPr>
              <a:xfrm>
                <a:off x="3860304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3" name="Rechteck 462"/>
              <p:cNvSpPr/>
              <p:nvPr/>
            </p:nvSpPr>
            <p:spPr>
              <a:xfrm>
                <a:off x="313184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4" name="Rechteck 463"/>
              <p:cNvSpPr/>
              <p:nvPr/>
            </p:nvSpPr>
            <p:spPr>
              <a:xfrm>
                <a:off x="241176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5" name="Rechteck 464"/>
              <p:cNvSpPr/>
              <p:nvPr/>
            </p:nvSpPr>
            <p:spPr>
              <a:xfrm>
                <a:off x="1691680" y="270892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6" name="Rechteck 465"/>
              <p:cNvSpPr/>
              <p:nvPr/>
            </p:nvSpPr>
            <p:spPr>
              <a:xfrm>
                <a:off x="601216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7" name="Rechteck 466"/>
              <p:cNvSpPr/>
              <p:nvPr/>
            </p:nvSpPr>
            <p:spPr>
              <a:xfrm>
                <a:off x="529208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8" name="Rechteck 467"/>
              <p:cNvSpPr/>
              <p:nvPr/>
            </p:nvSpPr>
            <p:spPr>
              <a:xfrm>
                <a:off x="4572000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9" name="Rechteck 468"/>
              <p:cNvSpPr/>
              <p:nvPr/>
            </p:nvSpPr>
            <p:spPr>
              <a:xfrm>
                <a:off x="3860304" y="342900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Rechteck 469"/>
              <p:cNvSpPr/>
              <p:nvPr/>
            </p:nvSpPr>
            <p:spPr>
              <a:xfrm>
                <a:off x="52920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1" name="Rechteck 470"/>
              <p:cNvSpPr/>
              <p:nvPr/>
            </p:nvSpPr>
            <p:spPr>
              <a:xfrm>
                <a:off x="52920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2" name="Rechteck 471"/>
              <p:cNvSpPr/>
              <p:nvPr/>
            </p:nvSpPr>
            <p:spPr>
              <a:xfrm>
                <a:off x="60121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3" name="Rechteck 472"/>
              <p:cNvSpPr/>
              <p:nvPr/>
            </p:nvSpPr>
            <p:spPr>
              <a:xfrm>
                <a:off x="60121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4" name="Rechteck 473"/>
              <p:cNvSpPr/>
              <p:nvPr/>
            </p:nvSpPr>
            <p:spPr>
              <a:xfrm>
                <a:off x="16916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5" name="Rechteck 474"/>
              <p:cNvSpPr/>
              <p:nvPr/>
            </p:nvSpPr>
            <p:spPr>
              <a:xfrm>
                <a:off x="24117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6" name="Rechteck 475"/>
              <p:cNvSpPr/>
              <p:nvPr/>
            </p:nvSpPr>
            <p:spPr>
              <a:xfrm>
                <a:off x="313184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7" name="Rechteck 476"/>
              <p:cNvSpPr/>
              <p:nvPr/>
            </p:nvSpPr>
            <p:spPr>
              <a:xfrm>
                <a:off x="3860304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8" name="Rechteck 477"/>
              <p:cNvSpPr/>
              <p:nvPr/>
            </p:nvSpPr>
            <p:spPr>
              <a:xfrm>
                <a:off x="457200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9" name="Rechteck 478"/>
              <p:cNvSpPr/>
              <p:nvPr/>
            </p:nvSpPr>
            <p:spPr>
              <a:xfrm>
                <a:off x="529208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0" name="Rechteck 479"/>
              <p:cNvSpPr/>
              <p:nvPr/>
            </p:nvSpPr>
            <p:spPr>
              <a:xfrm>
                <a:off x="6012160" y="198884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1" name="Rechteck 480"/>
              <p:cNvSpPr/>
              <p:nvPr/>
            </p:nvSpPr>
            <p:spPr>
              <a:xfrm>
                <a:off x="313184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2" name="Rechteck 481"/>
              <p:cNvSpPr/>
              <p:nvPr/>
            </p:nvSpPr>
            <p:spPr>
              <a:xfrm>
                <a:off x="313184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3" name="Rechteck 482"/>
              <p:cNvSpPr/>
              <p:nvPr/>
            </p:nvSpPr>
            <p:spPr>
              <a:xfrm>
                <a:off x="3860304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4" name="Rechteck 483"/>
              <p:cNvSpPr/>
              <p:nvPr/>
            </p:nvSpPr>
            <p:spPr>
              <a:xfrm>
                <a:off x="3860304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5" name="Rechteck 484"/>
              <p:cNvSpPr/>
              <p:nvPr/>
            </p:nvSpPr>
            <p:spPr>
              <a:xfrm>
                <a:off x="457200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6" name="Rechteck 485"/>
              <p:cNvSpPr/>
              <p:nvPr/>
            </p:nvSpPr>
            <p:spPr>
              <a:xfrm>
                <a:off x="457200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7" name="Rechteck 486"/>
              <p:cNvSpPr/>
              <p:nvPr/>
            </p:nvSpPr>
            <p:spPr>
              <a:xfrm>
                <a:off x="169168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8" name="Rechteck 487"/>
              <p:cNvSpPr/>
              <p:nvPr/>
            </p:nvSpPr>
            <p:spPr>
              <a:xfrm>
                <a:off x="2411760" y="54868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9" name="Rechteck 488"/>
              <p:cNvSpPr/>
              <p:nvPr/>
            </p:nvSpPr>
            <p:spPr>
              <a:xfrm>
                <a:off x="169168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0" name="Rechteck 489"/>
              <p:cNvSpPr/>
              <p:nvPr/>
            </p:nvSpPr>
            <p:spPr>
              <a:xfrm>
                <a:off x="2411760" y="12687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1" name="Rechteck 490"/>
              <p:cNvSpPr/>
              <p:nvPr/>
            </p:nvSpPr>
            <p:spPr>
              <a:xfrm>
                <a:off x="6012160" y="4869160"/>
                <a:ext cx="711696" cy="72008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42" name="Rechteck 441"/>
            <p:cNvSpPr/>
            <p:nvPr/>
          </p:nvSpPr>
          <p:spPr>
            <a:xfrm>
              <a:off x="763928" y="687782"/>
              <a:ext cx="6896400" cy="4841152"/>
            </a:xfrm>
            <a:prstGeom prst="rect">
              <a:avLst/>
            </a:prstGeom>
            <a:grp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Knoten 2.1.2</a:t>
              </a:r>
              <a:endParaRPr lang="de-DE" dirty="0"/>
            </a:p>
          </p:txBody>
        </p:sp>
      </p:grpSp>
      <p:cxnSp>
        <p:nvCxnSpPr>
          <p:cNvPr id="498" name="Gekrümmte Verbindung 497"/>
          <p:cNvCxnSpPr>
            <a:stCxn id="107" idx="0"/>
            <a:endCxn id="513" idx="3"/>
          </p:cNvCxnSpPr>
          <p:nvPr/>
        </p:nvCxnSpPr>
        <p:spPr>
          <a:xfrm rot="5400000" flipH="1" flipV="1">
            <a:off x="3340424" y="705829"/>
            <a:ext cx="776657" cy="269460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Gekrümmte Verbindung 505"/>
          <p:cNvCxnSpPr>
            <a:stCxn id="505" idx="2"/>
            <a:endCxn id="378" idx="0"/>
          </p:cNvCxnSpPr>
          <p:nvPr/>
        </p:nvCxnSpPr>
        <p:spPr>
          <a:xfrm rot="16200000" flipH="1">
            <a:off x="7263909" y="3981517"/>
            <a:ext cx="319970" cy="151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Sechseck 512"/>
          <p:cNvSpPr/>
          <p:nvPr/>
        </p:nvSpPr>
        <p:spPr>
          <a:xfrm>
            <a:off x="5076056" y="1412776"/>
            <a:ext cx="936104" cy="5040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Trigger</a:t>
            </a:r>
            <a:endParaRPr lang="de-DE" sz="1000" dirty="0"/>
          </a:p>
        </p:txBody>
      </p:sp>
      <p:sp useBgFill="1">
        <p:nvSpPr>
          <p:cNvPr id="521" name="Textfeld 520"/>
          <p:cNvSpPr txBox="1"/>
          <p:nvPr/>
        </p:nvSpPr>
        <p:spPr>
          <a:xfrm>
            <a:off x="1403648" y="1412776"/>
            <a:ext cx="1590500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000" dirty="0" smtClean="0"/>
              <a:t>Sendet Ergebnisse an</a:t>
            </a:r>
            <a:endParaRPr lang="de-DE" sz="1000" dirty="0"/>
          </a:p>
        </p:txBody>
      </p:sp>
      <p:cxnSp>
        <p:nvCxnSpPr>
          <p:cNvPr id="523" name="Gekrümmte Verbindung 522"/>
          <p:cNvCxnSpPr>
            <a:stCxn id="124" idx="0"/>
            <a:endCxn id="521" idx="1"/>
          </p:cNvCxnSpPr>
          <p:nvPr/>
        </p:nvCxnSpPr>
        <p:spPr>
          <a:xfrm rot="16200000" flipV="1">
            <a:off x="1110033" y="1829502"/>
            <a:ext cx="905574" cy="318344"/>
          </a:xfrm>
          <a:prstGeom prst="curvedConnector4">
            <a:avLst>
              <a:gd name="adj1" fmla="val 43203"/>
              <a:gd name="adj2" fmla="val 1718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Gekrümmte Verbindung 527"/>
          <p:cNvCxnSpPr>
            <a:stCxn id="521" idx="3"/>
            <a:endCxn id="26" idx="1"/>
          </p:cNvCxnSpPr>
          <p:nvPr/>
        </p:nvCxnSpPr>
        <p:spPr>
          <a:xfrm flipV="1">
            <a:off x="2994148" y="1341162"/>
            <a:ext cx="365196" cy="194725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2" name="Textfeld 531"/>
          <p:cNvSpPr txBox="1"/>
          <p:nvPr/>
        </p:nvSpPr>
        <p:spPr>
          <a:xfrm>
            <a:off x="6012161" y="1484784"/>
            <a:ext cx="216024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Holt </a:t>
            </a:r>
            <a:r>
              <a:rPr lang="de-DE" sz="1000" dirty="0" smtClean="0"/>
              <a:t>über Root Ergebnisse von</a:t>
            </a:r>
          </a:p>
          <a:p>
            <a:r>
              <a:rPr lang="de-DE" sz="1000" dirty="0" smtClean="0"/>
              <a:t>Gruppe1</a:t>
            </a:r>
            <a:r>
              <a:rPr lang="de-DE" sz="1000" dirty="0" smtClean="0"/>
              <a:t> und triggert Gruppe2</a:t>
            </a:r>
          </a:p>
        </p:txBody>
      </p:sp>
      <p:cxnSp>
        <p:nvCxnSpPr>
          <p:cNvPr id="534" name="Gekrümmte Verbindung 533"/>
          <p:cNvCxnSpPr>
            <a:stCxn id="57" idx="3"/>
            <a:endCxn id="532" idx="0"/>
          </p:cNvCxnSpPr>
          <p:nvPr/>
        </p:nvCxnSpPr>
        <p:spPr>
          <a:xfrm>
            <a:off x="4355976" y="1176179"/>
            <a:ext cx="2736305" cy="308605"/>
          </a:xfrm>
          <a:prstGeom prst="curved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krümmte Verbindung 540"/>
          <p:cNvCxnSpPr>
            <a:stCxn id="532" idx="2"/>
            <a:endCxn id="130" idx="3"/>
          </p:cNvCxnSpPr>
          <p:nvPr/>
        </p:nvCxnSpPr>
        <p:spPr>
          <a:xfrm rot="5400000">
            <a:off x="6555240" y="2192845"/>
            <a:ext cx="844993" cy="22909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3" name="Textfeld 542"/>
          <p:cNvSpPr txBox="1"/>
          <p:nvPr/>
        </p:nvSpPr>
        <p:spPr>
          <a:xfrm>
            <a:off x="4139952" y="3068960"/>
            <a:ext cx="1590500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Sendet Ergebnisse an</a:t>
            </a:r>
            <a:endParaRPr lang="de-DE" sz="1000" dirty="0"/>
          </a:p>
        </p:txBody>
      </p:sp>
      <p:cxnSp>
        <p:nvCxnSpPr>
          <p:cNvPr id="544" name="Gekrümmte Verbindung 522"/>
          <p:cNvCxnSpPr>
            <a:stCxn id="326" idx="0"/>
            <a:endCxn id="543" idx="1"/>
          </p:cNvCxnSpPr>
          <p:nvPr/>
        </p:nvCxnSpPr>
        <p:spPr>
          <a:xfrm rot="16200000" flipV="1">
            <a:off x="3939056" y="3392968"/>
            <a:ext cx="957009" cy="555216"/>
          </a:xfrm>
          <a:prstGeom prst="curvedConnector4">
            <a:avLst>
              <a:gd name="adj1" fmla="val 43568"/>
              <a:gd name="adj2" fmla="val 1411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Gekrümmte Verbindung 544"/>
          <p:cNvCxnSpPr>
            <a:stCxn id="543" idx="3"/>
            <a:endCxn id="137" idx="2"/>
          </p:cNvCxnSpPr>
          <p:nvPr/>
        </p:nvCxnSpPr>
        <p:spPr>
          <a:xfrm flipV="1">
            <a:off x="5730452" y="3017525"/>
            <a:ext cx="240012" cy="17454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9" name="Textfeld 548"/>
          <p:cNvSpPr txBox="1"/>
          <p:nvPr/>
        </p:nvSpPr>
        <p:spPr>
          <a:xfrm>
            <a:off x="4283968" y="2081421"/>
            <a:ext cx="1295547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000" dirty="0" smtClean="0"/>
              <a:t>Leitet Ergebnisse</a:t>
            </a:r>
            <a:br>
              <a:rPr lang="de-DE" sz="1000" dirty="0" smtClean="0"/>
            </a:br>
            <a:r>
              <a:rPr lang="de-DE" sz="1000" dirty="0" smtClean="0"/>
              <a:t>weiter an</a:t>
            </a:r>
            <a:endParaRPr lang="de-DE" sz="1000" dirty="0"/>
          </a:p>
        </p:txBody>
      </p:sp>
      <p:cxnSp>
        <p:nvCxnSpPr>
          <p:cNvPr id="550" name="Gekrümmte Verbindung 522"/>
          <p:cNvCxnSpPr>
            <a:stCxn id="162" idx="1"/>
            <a:endCxn id="549" idx="2"/>
          </p:cNvCxnSpPr>
          <p:nvPr/>
        </p:nvCxnSpPr>
        <p:spPr>
          <a:xfrm rot="10800000">
            <a:off x="4931742" y="2481531"/>
            <a:ext cx="792386" cy="165668"/>
          </a:xfrm>
          <a:prstGeom prst="curved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Gekrümmte Verbindung 550"/>
          <p:cNvCxnSpPr>
            <a:stCxn id="549" idx="0"/>
            <a:endCxn id="50" idx="3"/>
          </p:cNvCxnSpPr>
          <p:nvPr/>
        </p:nvCxnSpPr>
        <p:spPr>
          <a:xfrm rot="16200000" flipV="1">
            <a:off x="4314680" y="1464359"/>
            <a:ext cx="658358" cy="5757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Sechseck 503"/>
          <p:cNvSpPr/>
          <p:nvPr/>
        </p:nvSpPr>
        <p:spPr>
          <a:xfrm>
            <a:off x="5148064" y="3429000"/>
            <a:ext cx="1008112" cy="50405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Trigger</a:t>
            </a:r>
            <a:endParaRPr lang="de-DE" sz="1000" dirty="0"/>
          </a:p>
        </p:txBody>
      </p:sp>
      <p:sp useBgFill="1">
        <p:nvSpPr>
          <p:cNvPr id="505" name="Textfeld 504"/>
          <p:cNvSpPr txBox="1"/>
          <p:nvPr/>
        </p:nvSpPr>
        <p:spPr>
          <a:xfrm>
            <a:off x="6228184" y="3429000"/>
            <a:ext cx="2376264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Holt </a:t>
            </a:r>
            <a:r>
              <a:rPr lang="de-DE" sz="1000" dirty="0" smtClean="0"/>
              <a:t>Ergebnisse von Gruppe2 und</a:t>
            </a:r>
          </a:p>
          <a:p>
            <a:r>
              <a:rPr lang="de-DE" sz="1000" dirty="0" smtClean="0"/>
              <a:t>Gruppe1 und triggert Knoten 2.2</a:t>
            </a:r>
            <a:endParaRPr lang="de-DE" sz="1000" dirty="0"/>
          </a:p>
        </p:txBody>
      </p:sp>
      <p:cxnSp>
        <p:nvCxnSpPr>
          <p:cNvPr id="515" name="Gekrümmte Verbindung 514"/>
          <p:cNvCxnSpPr>
            <a:stCxn id="330" idx="0"/>
            <a:endCxn id="504" idx="3"/>
          </p:cNvCxnSpPr>
          <p:nvPr/>
        </p:nvCxnSpPr>
        <p:spPr>
          <a:xfrm rot="5400000" flipH="1" flipV="1">
            <a:off x="4852454" y="3853470"/>
            <a:ext cx="468052" cy="12316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krümmte Verbindung 533"/>
          <p:cNvCxnSpPr>
            <a:stCxn id="154" idx="3"/>
            <a:endCxn id="505" idx="0"/>
          </p:cNvCxnSpPr>
          <p:nvPr/>
        </p:nvCxnSpPr>
        <p:spPr>
          <a:xfrm>
            <a:off x="6876256" y="2811788"/>
            <a:ext cx="540060" cy="617212"/>
          </a:xfrm>
          <a:prstGeom prst="curved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87</Words>
  <Application>Microsoft Office PowerPoint</Application>
  <PresentationFormat>Bildschirmpräsentation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Ganymed</vt:lpstr>
      <vt:lpstr>Parameterübergabe im Vishnu-Tree</vt:lpstr>
      <vt:lpstr>Abhängigkeiten bei der Parallelverarbeitung</vt:lpstr>
      <vt:lpstr>Technischer Weg der Ergebnisse</vt:lpstr>
    </vt:vector>
  </TitlesOfParts>
  <Company>NetEti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Parameterübergabe im Vishnu-Tree</dc:title>
  <dc:creator>Erik Nagel</dc:creator>
  <cp:lastModifiedBy>Erik Nagel</cp:lastModifiedBy>
  <cp:revision>58</cp:revision>
  <dcterms:created xsi:type="dcterms:W3CDTF">2014-05-03T05:58:10Z</dcterms:created>
  <dcterms:modified xsi:type="dcterms:W3CDTF">2014-05-18T07:49:09Z</dcterms:modified>
</cp:coreProperties>
</file>