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76" r:id="rId5"/>
    <p:sldId id="264" r:id="rId6"/>
    <p:sldId id="274" r:id="rId7"/>
    <p:sldId id="265" r:id="rId8"/>
    <p:sldId id="277" r:id="rId9"/>
    <p:sldId id="278" r:id="rId10"/>
    <p:sldId id="275" r:id="rId11"/>
    <p:sldId id="268" r:id="rId12"/>
    <p:sldId id="279" r:id="rId13"/>
    <p:sldId id="259" r:id="rId14"/>
    <p:sldId id="25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BDE8D4-CBA9-40DE-9A8E-393A317FC5BB}">
          <p14:sldIdLst>
            <p14:sldId id="256"/>
            <p14:sldId id="261"/>
            <p14:sldId id="257"/>
            <p14:sldId id="276"/>
            <p14:sldId id="264"/>
            <p14:sldId id="274"/>
            <p14:sldId id="265"/>
            <p14:sldId id="277"/>
            <p14:sldId id="278"/>
            <p14:sldId id="275"/>
            <p14:sldId id="268"/>
            <p14:sldId id="279"/>
          </p14:sldIdLst>
        </p14:section>
        <p14:section name="Untitled Section" id="{1E302C3F-00E0-4A13-81E7-3B1733B29ABA}">
          <p14:sldIdLst>
            <p14:sldId id="259"/>
            <p14:sldId id="25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2" autoAdjust="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6BC94-C532-4E1B-A4D2-9BEAB5034C6D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F3934FC-FAAE-40C7-8386-9D0FE414F2CD}">
      <dgm:prSet phldrT="[Text]"/>
      <dgm:spPr/>
      <dgm:t>
        <a:bodyPr/>
        <a:lstStyle/>
        <a:p>
          <a:r>
            <a:rPr lang="en-IN" dirty="0" smtClean="0"/>
            <a:t>GENDER</a:t>
          </a:r>
          <a:endParaRPr lang="en-IN" dirty="0"/>
        </a:p>
      </dgm:t>
    </dgm:pt>
    <dgm:pt modelId="{73504DB4-6624-4DDC-B913-AB79032549BC}" type="parTrans" cxnId="{9C5DF0C7-9EB6-4F60-9802-DF49E29089AD}">
      <dgm:prSet/>
      <dgm:spPr/>
      <dgm:t>
        <a:bodyPr/>
        <a:lstStyle/>
        <a:p>
          <a:endParaRPr lang="en-IN"/>
        </a:p>
      </dgm:t>
    </dgm:pt>
    <dgm:pt modelId="{51D9ADF0-8790-408F-ACCB-EC2E75F62CC7}" type="sibTrans" cxnId="{9C5DF0C7-9EB6-4F60-9802-DF49E29089AD}">
      <dgm:prSet/>
      <dgm:spPr/>
      <dgm:t>
        <a:bodyPr/>
        <a:lstStyle/>
        <a:p>
          <a:endParaRPr lang="en-IN"/>
        </a:p>
      </dgm:t>
    </dgm:pt>
    <dgm:pt modelId="{F111EAAC-D6E8-4DC4-BDFB-4A18603C1DAF}">
      <dgm:prSet phldrT="[Text]"/>
      <dgm:spPr/>
      <dgm:t>
        <a:bodyPr/>
        <a:lstStyle/>
        <a:p>
          <a:r>
            <a:rPr lang="en-IN" dirty="0" smtClean="0"/>
            <a:t>MASCULINE</a:t>
          </a:r>
          <a:endParaRPr lang="en-IN" dirty="0"/>
        </a:p>
      </dgm:t>
    </dgm:pt>
    <dgm:pt modelId="{B7C60238-5379-46A8-A250-6A8B9AA79723}" type="parTrans" cxnId="{30DA2747-AA5D-4AFC-BA6B-5A08AE4CF5DE}">
      <dgm:prSet/>
      <dgm:spPr/>
      <dgm:t>
        <a:bodyPr/>
        <a:lstStyle/>
        <a:p>
          <a:endParaRPr lang="en-IN"/>
        </a:p>
      </dgm:t>
    </dgm:pt>
    <dgm:pt modelId="{A6F399FD-9887-42E7-915F-174F535F1306}" type="sibTrans" cxnId="{30DA2747-AA5D-4AFC-BA6B-5A08AE4CF5DE}">
      <dgm:prSet/>
      <dgm:spPr/>
      <dgm:t>
        <a:bodyPr/>
        <a:lstStyle/>
        <a:p>
          <a:endParaRPr lang="en-IN"/>
        </a:p>
      </dgm:t>
    </dgm:pt>
    <dgm:pt modelId="{10F0DCBA-9985-42C7-B8AB-7AA7C64CB471}">
      <dgm:prSet phldrT="[Text]"/>
      <dgm:spPr/>
      <dgm:t>
        <a:bodyPr/>
        <a:lstStyle/>
        <a:p>
          <a:r>
            <a:rPr lang="en-IN" dirty="0" smtClean="0"/>
            <a:t>FEMININE</a:t>
          </a:r>
          <a:endParaRPr lang="en-IN" dirty="0"/>
        </a:p>
      </dgm:t>
    </dgm:pt>
    <dgm:pt modelId="{4393274D-D640-478B-BF51-7D5FD0DA8BAC}" type="parTrans" cxnId="{13E8BA49-022E-4FE3-92BF-B7960EA12FC6}">
      <dgm:prSet/>
      <dgm:spPr/>
      <dgm:t>
        <a:bodyPr/>
        <a:lstStyle/>
        <a:p>
          <a:endParaRPr lang="en-IN"/>
        </a:p>
      </dgm:t>
    </dgm:pt>
    <dgm:pt modelId="{E67578CC-673D-4820-BEF3-9368D2A09E0C}" type="sibTrans" cxnId="{13E8BA49-022E-4FE3-92BF-B7960EA12FC6}">
      <dgm:prSet/>
      <dgm:spPr/>
      <dgm:t>
        <a:bodyPr/>
        <a:lstStyle/>
        <a:p>
          <a:endParaRPr lang="en-IN"/>
        </a:p>
      </dgm:t>
    </dgm:pt>
    <dgm:pt modelId="{F09EDE17-15AE-40B1-95F9-EBB33190ABE3}">
      <dgm:prSet/>
      <dgm:spPr/>
      <dgm:t>
        <a:bodyPr/>
        <a:lstStyle/>
        <a:p>
          <a:r>
            <a:rPr lang="en-IN" dirty="0" smtClean="0"/>
            <a:t>RIVERS</a:t>
          </a:r>
        </a:p>
      </dgm:t>
    </dgm:pt>
    <dgm:pt modelId="{884D3F0E-4C9A-4C2A-A510-39EC9ADC6268}" type="parTrans" cxnId="{C70E62C4-A979-4BC6-8250-E7BCE2091C52}">
      <dgm:prSet/>
      <dgm:spPr/>
      <dgm:t>
        <a:bodyPr/>
        <a:lstStyle/>
        <a:p>
          <a:endParaRPr lang="en-IN"/>
        </a:p>
      </dgm:t>
    </dgm:pt>
    <dgm:pt modelId="{F70A693E-E086-460C-9A47-CABD34F6E796}" type="sibTrans" cxnId="{C70E62C4-A979-4BC6-8250-E7BCE2091C52}">
      <dgm:prSet/>
      <dgm:spPr/>
      <dgm:t>
        <a:bodyPr/>
        <a:lstStyle/>
        <a:p>
          <a:endParaRPr lang="en-IN"/>
        </a:p>
      </dgm:t>
    </dgm:pt>
    <dgm:pt modelId="{7AA72DFA-4A09-4B19-9E0D-8221E03D30E9}">
      <dgm:prSet/>
      <dgm:spPr/>
      <dgm:t>
        <a:bodyPr/>
        <a:lstStyle/>
        <a:p>
          <a:r>
            <a:rPr lang="en-IN" dirty="0" smtClean="0"/>
            <a:t>DAYS OF A WEEK	</a:t>
          </a:r>
          <a:endParaRPr lang="en-IN" dirty="0"/>
        </a:p>
      </dgm:t>
    </dgm:pt>
    <dgm:pt modelId="{A9ED239A-D3E6-4E06-995A-273CBECE7325}" type="parTrans" cxnId="{28C4629B-A7A8-4268-941B-8C34B2D76B7B}">
      <dgm:prSet/>
      <dgm:spPr/>
      <dgm:t>
        <a:bodyPr/>
        <a:lstStyle/>
        <a:p>
          <a:endParaRPr lang="en-IN"/>
        </a:p>
      </dgm:t>
    </dgm:pt>
    <dgm:pt modelId="{5719C344-1C9B-441F-B504-FC8F8CB05C39}" type="sibTrans" cxnId="{28C4629B-A7A8-4268-941B-8C34B2D76B7B}">
      <dgm:prSet/>
      <dgm:spPr/>
      <dgm:t>
        <a:bodyPr/>
        <a:lstStyle/>
        <a:p>
          <a:endParaRPr lang="en-IN"/>
        </a:p>
      </dgm:t>
    </dgm:pt>
    <dgm:pt modelId="{CDF2C6C1-FAA2-445A-B561-1F030A5DCF88}">
      <dgm:prSet/>
      <dgm:spPr/>
      <dgm:t>
        <a:bodyPr/>
        <a:lstStyle/>
        <a:p>
          <a:r>
            <a:rPr lang="en-IN" dirty="0" smtClean="0"/>
            <a:t>MONTHS</a:t>
          </a:r>
          <a:endParaRPr lang="en-IN" dirty="0"/>
        </a:p>
      </dgm:t>
    </dgm:pt>
    <dgm:pt modelId="{90732EC7-6CC3-478D-AA39-4171B7F5E999}" type="parTrans" cxnId="{BB3F6DAF-D699-47DA-9E86-F132756208A0}">
      <dgm:prSet/>
      <dgm:spPr/>
      <dgm:t>
        <a:bodyPr/>
        <a:lstStyle/>
        <a:p>
          <a:endParaRPr lang="en-IN"/>
        </a:p>
      </dgm:t>
    </dgm:pt>
    <dgm:pt modelId="{F28902FB-203C-4044-BD8E-C97420E87F31}" type="sibTrans" cxnId="{BB3F6DAF-D699-47DA-9E86-F132756208A0}">
      <dgm:prSet/>
      <dgm:spPr/>
      <dgm:t>
        <a:bodyPr/>
        <a:lstStyle/>
        <a:p>
          <a:endParaRPr lang="en-IN"/>
        </a:p>
      </dgm:t>
    </dgm:pt>
    <dgm:pt modelId="{6E0A78B8-CACE-4DB1-89AA-F91409DC9ED1}">
      <dgm:prSet/>
      <dgm:spPr/>
      <dgm:t>
        <a:bodyPr/>
        <a:lstStyle/>
        <a:p>
          <a:r>
            <a:rPr lang="en-IN" dirty="0" smtClean="0"/>
            <a:t>TREES</a:t>
          </a:r>
          <a:endParaRPr lang="en-IN" dirty="0"/>
        </a:p>
      </dgm:t>
    </dgm:pt>
    <dgm:pt modelId="{2ABCC90F-FD03-42F7-8421-830DAC3BEFF0}" type="parTrans" cxnId="{63781809-A1C0-4708-AB30-5195DDAA2529}">
      <dgm:prSet/>
      <dgm:spPr/>
      <dgm:t>
        <a:bodyPr/>
        <a:lstStyle/>
        <a:p>
          <a:endParaRPr lang="en-IN"/>
        </a:p>
      </dgm:t>
    </dgm:pt>
    <dgm:pt modelId="{5DFFE5CF-9258-4022-9E7C-26296E04D1C2}" type="sibTrans" cxnId="{63781809-A1C0-4708-AB30-5195DDAA2529}">
      <dgm:prSet/>
      <dgm:spPr/>
      <dgm:t>
        <a:bodyPr/>
        <a:lstStyle/>
        <a:p>
          <a:endParaRPr lang="en-IN"/>
        </a:p>
      </dgm:t>
    </dgm:pt>
    <dgm:pt modelId="{07149C25-2D0A-4385-B1BB-B60F5C912BF5}">
      <dgm:prSet/>
      <dgm:spPr/>
      <dgm:t>
        <a:bodyPr/>
        <a:lstStyle/>
        <a:p>
          <a:r>
            <a:rPr lang="en-IN" dirty="0" smtClean="0"/>
            <a:t>FOODGRAINS</a:t>
          </a:r>
          <a:endParaRPr lang="en-IN" dirty="0"/>
        </a:p>
      </dgm:t>
    </dgm:pt>
    <dgm:pt modelId="{F93E66ED-FC9E-41D4-A120-F21C378FB1D7}" type="parTrans" cxnId="{D9BFEC07-968A-4E98-8921-EDE5FE6F9F96}">
      <dgm:prSet/>
      <dgm:spPr/>
      <dgm:t>
        <a:bodyPr/>
        <a:lstStyle/>
        <a:p>
          <a:endParaRPr lang="en-IN"/>
        </a:p>
      </dgm:t>
    </dgm:pt>
    <dgm:pt modelId="{E2EF111A-9832-4F73-9A52-1968EC1E7531}" type="sibTrans" cxnId="{D9BFEC07-968A-4E98-8921-EDE5FE6F9F96}">
      <dgm:prSet/>
      <dgm:spPr/>
      <dgm:t>
        <a:bodyPr/>
        <a:lstStyle/>
        <a:p>
          <a:endParaRPr lang="en-IN"/>
        </a:p>
      </dgm:t>
    </dgm:pt>
    <dgm:pt modelId="{80C7D81D-9A74-49FF-BAC5-B5906C436EA6}">
      <dgm:prSet/>
      <dgm:spPr/>
      <dgm:t>
        <a:bodyPr/>
        <a:lstStyle/>
        <a:p>
          <a:r>
            <a:rPr lang="en-IN" dirty="0" smtClean="0"/>
            <a:t>LANGUAGES</a:t>
          </a:r>
        </a:p>
      </dgm:t>
    </dgm:pt>
    <dgm:pt modelId="{494F57CC-2FD3-4EA6-8452-DADAAE6363EB}" type="parTrans" cxnId="{6B4DD0E1-B936-4FB3-9E4F-1E394327E851}">
      <dgm:prSet/>
      <dgm:spPr/>
      <dgm:t>
        <a:bodyPr/>
        <a:lstStyle/>
        <a:p>
          <a:endParaRPr lang="en-IN"/>
        </a:p>
      </dgm:t>
    </dgm:pt>
    <dgm:pt modelId="{7E7FE4E7-8B06-4258-BC7D-9E22868A8F01}" type="sibTrans" cxnId="{6B4DD0E1-B936-4FB3-9E4F-1E394327E851}">
      <dgm:prSet/>
      <dgm:spPr/>
      <dgm:t>
        <a:bodyPr/>
        <a:lstStyle/>
        <a:p>
          <a:endParaRPr lang="en-IN"/>
        </a:p>
      </dgm:t>
    </dgm:pt>
    <dgm:pt modelId="{52477E7A-BEA8-4EAD-9B23-64A9EA99721A}">
      <dgm:prSet/>
      <dgm:spPr/>
      <dgm:t>
        <a:bodyPr/>
        <a:lstStyle/>
        <a:p>
          <a:r>
            <a:rPr lang="en-IN" dirty="0" smtClean="0"/>
            <a:t>SPICES</a:t>
          </a:r>
        </a:p>
      </dgm:t>
    </dgm:pt>
    <dgm:pt modelId="{CFF14680-58DF-4E7F-BC59-192F663BD0E3}" type="parTrans" cxnId="{816C84C2-711F-4917-8352-11ACE82F4C69}">
      <dgm:prSet/>
      <dgm:spPr/>
      <dgm:t>
        <a:bodyPr/>
        <a:lstStyle/>
        <a:p>
          <a:endParaRPr lang="en-IN"/>
        </a:p>
      </dgm:t>
    </dgm:pt>
    <dgm:pt modelId="{E38754EB-715F-4A0D-9C2C-FCCBB9975D01}" type="sibTrans" cxnId="{816C84C2-711F-4917-8352-11ACE82F4C69}">
      <dgm:prSet/>
      <dgm:spPr/>
      <dgm:t>
        <a:bodyPr/>
        <a:lstStyle/>
        <a:p>
          <a:endParaRPr lang="en-IN"/>
        </a:p>
      </dgm:t>
    </dgm:pt>
    <dgm:pt modelId="{4C5188E7-22F3-42D7-9889-E3163E4ADB4D}" type="pres">
      <dgm:prSet presAssocID="{AF96BC94-C532-4E1B-A4D2-9BEAB5034C6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5B00537-BF94-44E1-BAE6-84EB8AFF6193}" type="pres">
      <dgm:prSet presAssocID="{DF3934FC-FAAE-40C7-8386-9D0FE414F2CD}" presName="root1" presStyleCnt="0"/>
      <dgm:spPr/>
      <dgm:t>
        <a:bodyPr/>
        <a:lstStyle/>
        <a:p>
          <a:endParaRPr lang="en-US"/>
        </a:p>
      </dgm:t>
    </dgm:pt>
    <dgm:pt modelId="{593002C1-1409-4897-AB6B-F3EEEAA75A9B}" type="pres">
      <dgm:prSet presAssocID="{DF3934FC-FAAE-40C7-8386-9D0FE414F2CD}" presName="LevelOneTextNode" presStyleLbl="node0" presStyleIdx="0" presStyleCnt="1" custAng="5400000" custScaleY="6477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A676558-3582-41CF-A4A4-2C128855A0C7}" type="pres">
      <dgm:prSet presAssocID="{DF3934FC-FAAE-40C7-8386-9D0FE414F2CD}" presName="level2hierChild" presStyleCnt="0"/>
      <dgm:spPr/>
      <dgm:t>
        <a:bodyPr/>
        <a:lstStyle/>
        <a:p>
          <a:endParaRPr lang="en-US"/>
        </a:p>
      </dgm:t>
    </dgm:pt>
    <dgm:pt modelId="{675BEFBB-4683-4930-8064-7FB3DD7D2BB0}" type="pres">
      <dgm:prSet presAssocID="{B7C60238-5379-46A8-A250-6A8B9AA79723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847E890A-5D7F-46DF-A532-5247F9869197}" type="pres">
      <dgm:prSet presAssocID="{B7C60238-5379-46A8-A250-6A8B9AA79723}" presName="connTx" presStyleLbl="parChTrans1D2" presStyleIdx="0" presStyleCnt="2"/>
      <dgm:spPr/>
      <dgm:t>
        <a:bodyPr/>
        <a:lstStyle/>
        <a:p>
          <a:endParaRPr lang="en-IN"/>
        </a:p>
      </dgm:t>
    </dgm:pt>
    <dgm:pt modelId="{8A7D9198-FDBC-4862-81CF-7261E2994E03}" type="pres">
      <dgm:prSet presAssocID="{F111EAAC-D6E8-4DC4-BDFB-4A18603C1DAF}" presName="root2" presStyleCnt="0"/>
      <dgm:spPr/>
      <dgm:t>
        <a:bodyPr/>
        <a:lstStyle/>
        <a:p>
          <a:endParaRPr lang="en-US"/>
        </a:p>
      </dgm:t>
    </dgm:pt>
    <dgm:pt modelId="{AC0EB8EA-6131-45CE-BC19-440A3ADE55D9}" type="pres">
      <dgm:prSet presAssocID="{F111EAAC-D6E8-4DC4-BDFB-4A18603C1DAF}" presName="LevelTwoTextNode" presStyleLbl="node2" presStyleIdx="0" presStyleCnt="2" custLinFactNeighborX="-2713" custLinFactNeighborY="1435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35CB91B-3FAC-4D51-89F0-531129889297}" type="pres">
      <dgm:prSet presAssocID="{F111EAAC-D6E8-4DC4-BDFB-4A18603C1DAF}" presName="level3hierChild" presStyleCnt="0"/>
      <dgm:spPr/>
      <dgm:t>
        <a:bodyPr/>
        <a:lstStyle/>
        <a:p>
          <a:endParaRPr lang="en-US"/>
        </a:p>
      </dgm:t>
    </dgm:pt>
    <dgm:pt modelId="{C3641131-0FD1-4C7C-AD5A-752DAF177BD8}" type="pres">
      <dgm:prSet presAssocID="{A9ED239A-D3E6-4E06-995A-273CBECE7325}" presName="conn2-1" presStyleLbl="parChTrans1D3" presStyleIdx="0" presStyleCnt="7"/>
      <dgm:spPr/>
      <dgm:t>
        <a:bodyPr/>
        <a:lstStyle/>
        <a:p>
          <a:endParaRPr lang="en-IN"/>
        </a:p>
      </dgm:t>
    </dgm:pt>
    <dgm:pt modelId="{1ACF1CD7-631B-422F-8C51-E50AA319079B}" type="pres">
      <dgm:prSet presAssocID="{A9ED239A-D3E6-4E06-995A-273CBECE7325}" presName="connTx" presStyleLbl="parChTrans1D3" presStyleIdx="0" presStyleCnt="7"/>
      <dgm:spPr/>
      <dgm:t>
        <a:bodyPr/>
        <a:lstStyle/>
        <a:p>
          <a:endParaRPr lang="en-IN"/>
        </a:p>
      </dgm:t>
    </dgm:pt>
    <dgm:pt modelId="{BA5D1498-62D9-4CE3-B36D-FDE8480A1233}" type="pres">
      <dgm:prSet presAssocID="{7AA72DFA-4A09-4B19-9E0D-8221E03D30E9}" presName="root2" presStyleCnt="0"/>
      <dgm:spPr/>
      <dgm:t>
        <a:bodyPr/>
        <a:lstStyle/>
        <a:p>
          <a:endParaRPr lang="en-US"/>
        </a:p>
      </dgm:t>
    </dgm:pt>
    <dgm:pt modelId="{2556420E-355B-45A5-88A5-3908579B023D}" type="pres">
      <dgm:prSet presAssocID="{7AA72DFA-4A09-4B19-9E0D-8221E03D30E9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45FCA0C-54A9-4916-B858-ACF9A5FDFB89}" type="pres">
      <dgm:prSet presAssocID="{7AA72DFA-4A09-4B19-9E0D-8221E03D30E9}" presName="level3hierChild" presStyleCnt="0"/>
      <dgm:spPr/>
      <dgm:t>
        <a:bodyPr/>
        <a:lstStyle/>
        <a:p>
          <a:endParaRPr lang="en-US"/>
        </a:p>
      </dgm:t>
    </dgm:pt>
    <dgm:pt modelId="{6AF57418-8CB5-4961-B59A-7EAD7D9DA3AA}" type="pres">
      <dgm:prSet presAssocID="{90732EC7-6CC3-478D-AA39-4171B7F5E999}" presName="conn2-1" presStyleLbl="parChTrans1D3" presStyleIdx="1" presStyleCnt="7"/>
      <dgm:spPr/>
      <dgm:t>
        <a:bodyPr/>
        <a:lstStyle/>
        <a:p>
          <a:endParaRPr lang="en-IN"/>
        </a:p>
      </dgm:t>
    </dgm:pt>
    <dgm:pt modelId="{06CB83BC-D437-4E07-A972-673B23924748}" type="pres">
      <dgm:prSet presAssocID="{90732EC7-6CC3-478D-AA39-4171B7F5E999}" presName="connTx" presStyleLbl="parChTrans1D3" presStyleIdx="1" presStyleCnt="7"/>
      <dgm:spPr/>
      <dgm:t>
        <a:bodyPr/>
        <a:lstStyle/>
        <a:p>
          <a:endParaRPr lang="en-IN"/>
        </a:p>
      </dgm:t>
    </dgm:pt>
    <dgm:pt modelId="{A390E426-AF9E-45BD-8F70-25939A15DA86}" type="pres">
      <dgm:prSet presAssocID="{CDF2C6C1-FAA2-445A-B561-1F030A5DCF88}" presName="root2" presStyleCnt="0"/>
      <dgm:spPr/>
      <dgm:t>
        <a:bodyPr/>
        <a:lstStyle/>
        <a:p>
          <a:endParaRPr lang="en-US"/>
        </a:p>
      </dgm:t>
    </dgm:pt>
    <dgm:pt modelId="{1342677D-CF36-4897-8077-1992137E0CEC}" type="pres">
      <dgm:prSet presAssocID="{CDF2C6C1-FAA2-445A-B561-1F030A5DCF88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5124205-7009-46E4-96EC-A61CA20286B1}" type="pres">
      <dgm:prSet presAssocID="{CDF2C6C1-FAA2-445A-B561-1F030A5DCF88}" presName="level3hierChild" presStyleCnt="0"/>
      <dgm:spPr/>
      <dgm:t>
        <a:bodyPr/>
        <a:lstStyle/>
        <a:p>
          <a:endParaRPr lang="en-US"/>
        </a:p>
      </dgm:t>
    </dgm:pt>
    <dgm:pt modelId="{F7184ABE-F893-47D2-AFF9-039C9C243E81}" type="pres">
      <dgm:prSet presAssocID="{2ABCC90F-FD03-42F7-8421-830DAC3BEFF0}" presName="conn2-1" presStyleLbl="parChTrans1D3" presStyleIdx="2" presStyleCnt="7"/>
      <dgm:spPr/>
      <dgm:t>
        <a:bodyPr/>
        <a:lstStyle/>
        <a:p>
          <a:endParaRPr lang="en-IN"/>
        </a:p>
      </dgm:t>
    </dgm:pt>
    <dgm:pt modelId="{F7043EC7-EF87-4AEC-BE97-11B4644E33A8}" type="pres">
      <dgm:prSet presAssocID="{2ABCC90F-FD03-42F7-8421-830DAC3BEFF0}" presName="connTx" presStyleLbl="parChTrans1D3" presStyleIdx="2" presStyleCnt="7"/>
      <dgm:spPr/>
      <dgm:t>
        <a:bodyPr/>
        <a:lstStyle/>
        <a:p>
          <a:endParaRPr lang="en-IN"/>
        </a:p>
      </dgm:t>
    </dgm:pt>
    <dgm:pt modelId="{2990FD9F-AE72-4AC3-8896-6F09211E986D}" type="pres">
      <dgm:prSet presAssocID="{6E0A78B8-CACE-4DB1-89AA-F91409DC9ED1}" presName="root2" presStyleCnt="0"/>
      <dgm:spPr/>
      <dgm:t>
        <a:bodyPr/>
        <a:lstStyle/>
        <a:p>
          <a:endParaRPr lang="en-US"/>
        </a:p>
      </dgm:t>
    </dgm:pt>
    <dgm:pt modelId="{8B621D0D-BFBC-4A11-818B-9E55EA7BE35C}" type="pres">
      <dgm:prSet presAssocID="{6E0A78B8-CACE-4DB1-89AA-F91409DC9ED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251EC6-AABD-4FD0-B7DB-D256A3E41DFE}" type="pres">
      <dgm:prSet presAssocID="{6E0A78B8-CACE-4DB1-89AA-F91409DC9ED1}" presName="level3hierChild" presStyleCnt="0"/>
      <dgm:spPr/>
      <dgm:t>
        <a:bodyPr/>
        <a:lstStyle/>
        <a:p>
          <a:endParaRPr lang="en-US"/>
        </a:p>
      </dgm:t>
    </dgm:pt>
    <dgm:pt modelId="{1BA4158E-503B-452D-A84C-B9CCE7A7A1A9}" type="pres">
      <dgm:prSet presAssocID="{F93E66ED-FC9E-41D4-A120-F21C378FB1D7}" presName="conn2-1" presStyleLbl="parChTrans1D3" presStyleIdx="3" presStyleCnt="7"/>
      <dgm:spPr/>
      <dgm:t>
        <a:bodyPr/>
        <a:lstStyle/>
        <a:p>
          <a:endParaRPr lang="en-IN"/>
        </a:p>
      </dgm:t>
    </dgm:pt>
    <dgm:pt modelId="{A0F4A44A-DD02-4776-9151-2B7554536720}" type="pres">
      <dgm:prSet presAssocID="{F93E66ED-FC9E-41D4-A120-F21C378FB1D7}" presName="connTx" presStyleLbl="parChTrans1D3" presStyleIdx="3" presStyleCnt="7"/>
      <dgm:spPr/>
      <dgm:t>
        <a:bodyPr/>
        <a:lstStyle/>
        <a:p>
          <a:endParaRPr lang="en-IN"/>
        </a:p>
      </dgm:t>
    </dgm:pt>
    <dgm:pt modelId="{B82AB66D-1B73-43A9-A601-0B66C1A10CB5}" type="pres">
      <dgm:prSet presAssocID="{07149C25-2D0A-4385-B1BB-B60F5C912BF5}" presName="root2" presStyleCnt="0"/>
      <dgm:spPr/>
      <dgm:t>
        <a:bodyPr/>
        <a:lstStyle/>
        <a:p>
          <a:endParaRPr lang="en-US"/>
        </a:p>
      </dgm:t>
    </dgm:pt>
    <dgm:pt modelId="{B51E550F-26CD-4405-A19D-936182F766D0}" type="pres">
      <dgm:prSet presAssocID="{07149C25-2D0A-4385-B1BB-B60F5C912BF5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E11539-3E07-42E2-A32B-F70F0D28F742}" type="pres">
      <dgm:prSet presAssocID="{07149C25-2D0A-4385-B1BB-B60F5C912BF5}" presName="level3hierChild" presStyleCnt="0"/>
      <dgm:spPr/>
      <dgm:t>
        <a:bodyPr/>
        <a:lstStyle/>
        <a:p>
          <a:endParaRPr lang="en-US"/>
        </a:p>
      </dgm:t>
    </dgm:pt>
    <dgm:pt modelId="{78C9CFAF-8B25-40EB-B278-E50FB0223C0E}" type="pres">
      <dgm:prSet presAssocID="{4393274D-D640-478B-BF51-7D5FD0DA8BAC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D986C4B0-DA4A-4C54-B8E0-0F5274A5ED8C}" type="pres">
      <dgm:prSet presAssocID="{4393274D-D640-478B-BF51-7D5FD0DA8BAC}" presName="connTx" presStyleLbl="parChTrans1D2" presStyleIdx="1" presStyleCnt="2"/>
      <dgm:spPr/>
      <dgm:t>
        <a:bodyPr/>
        <a:lstStyle/>
        <a:p>
          <a:endParaRPr lang="en-IN"/>
        </a:p>
      </dgm:t>
    </dgm:pt>
    <dgm:pt modelId="{43E4B134-4ECB-4AED-A6C7-BE137DF78D4B}" type="pres">
      <dgm:prSet presAssocID="{10F0DCBA-9985-42C7-B8AB-7AA7C64CB471}" presName="root2" presStyleCnt="0"/>
      <dgm:spPr/>
      <dgm:t>
        <a:bodyPr/>
        <a:lstStyle/>
        <a:p>
          <a:endParaRPr lang="en-US"/>
        </a:p>
      </dgm:t>
    </dgm:pt>
    <dgm:pt modelId="{29514613-CB2B-4084-81AE-37177AC701D6}" type="pres">
      <dgm:prSet presAssocID="{10F0DCBA-9985-42C7-B8AB-7AA7C64CB4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E11C78-4423-4A58-91FB-C261A87EFED7}" type="pres">
      <dgm:prSet presAssocID="{10F0DCBA-9985-42C7-B8AB-7AA7C64CB471}" presName="level3hierChild" presStyleCnt="0"/>
      <dgm:spPr/>
      <dgm:t>
        <a:bodyPr/>
        <a:lstStyle/>
        <a:p>
          <a:endParaRPr lang="en-US"/>
        </a:p>
      </dgm:t>
    </dgm:pt>
    <dgm:pt modelId="{35A8F13F-4515-4F79-B071-52EAD67E2E74}" type="pres">
      <dgm:prSet presAssocID="{884D3F0E-4C9A-4C2A-A510-39EC9ADC6268}" presName="conn2-1" presStyleLbl="parChTrans1D3" presStyleIdx="4" presStyleCnt="7"/>
      <dgm:spPr/>
      <dgm:t>
        <a:bodyPr/>
        <a:lstStyle/>
        <a:p>
          <a:endParaRPr lang="en-IN"/>
        </a:p>
      </dgm:t>
    </dgm:pt>
    <dgm:pt modelId="{E12C185E-6FF8-4E8F-9D3D-1784F77EC832}" type="pres">
      <dgm:prSet presAssocID="{884D3F0E-4C9A-4C2A-A510-39EC9ADC6268}" presName="connTx" presStyleLbl="parChTrans1D3" presStyleIdx="4" presStyleCnt="7"/>
      <dgm:spPr/>
      <dgm:t>
        <a:bodyPr/>
        <a:lstStyle/>
        <a:p>
          <a:endParaRPr lang="en-IN"/>
        </a:p>
      </dgm:t>
    </dgm:pt>
    <dgm:pt modelId="{BEF30401-5DAB-4E07-8242-92EE7129E5DB}" type="pres">
      <dgm:prSet presAssocID="{F09EDE17-15AE-40B1-95F9-EBB33190ABE3}" presName="root2" presStyleCnt="0"/>
      <dgm:spPr/>
      <dgm:t>
        <a:bodyPr/>
        <a:lstStyle/>
        <a:p>
          <a:endParaRPr lang="en-US"/>
        </a:p>
      </dgm:t>
    </dgm:pt>
    <dgm:pt modelId="{B05FC9A2-379D-4DA8-8990-ECAEC00CF382}" type="pres">
      <dgm:prSet presAssocID="{F09EDE17-15AE-40B1-95F9-EBB33190ABE3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DAE793-8D59-4C13-B0F3-C6B7CCE6DB24}" type="pres">
      <dgm:prSet presAssocID="{F09EDE17-15AE-40B1-95F9-EBB33190ABE3}" presName="level3hierChild" presStyleCnt="0"/>
      <dgm:spPr/>
      <dgm:t>
        <a:bodyPr/>
        <a:lstStyle/>
        <a:p>
          <a:endParaRPr lang="en-US"/>
        </a:p>
      </dgm:t>
    </dgm:pt>
    <dgm:pt modelId="{D16914BB-5DA2-4035-98AE-23B67B69FCA9}" type="pres">
      <dgm:prSet presAssocID="{494F57CC-2FD3-4EA6-8452-DADAAE6363EB}" presName="conn2-1" presStyleLbl="parChTrans1D3" presStyleIdx="5" presStyleCnt="7"/>
      <dgm:spPr/>
      <dgm:t>
        <a:bodyPr/>
        <a:lstStyle/>
        <a:p>
          <a:endParaRPr lang="en-IN"/>
        </a:p>
      </dgm:t>
    </dgm:pt>
    <dgm:pt modelId="{D714E55D-C0C2-4A80-850C-F3286BDB848B}" type="pres">
      <dgm:prSet presAssocID="{494F57CC-2FD3-4EA6-8452-DADAAE6363EB}" presName="connTx" presStyleLbl="parChTrans1D3" presStyleIdx="5" presStyleCnt="7"/>
      <dgm:spPr/>
      <dgm:t>
        <a:bodyPr/>
        <a:lstStyle/>
        <a:p>
          <a:endParaRPr lang="en-IN"/>
        </a:p>
      </dgm:t>
    </dgm:pt>
    <dgm:pt modelId="{2A4C1BA0-E0A0-4859-AE73-09E98EAA11EC}" type="pres">
      <dgm:prSet presAssocID="{80C7D81D-9A74-49FF-BAC5-B5906C436EA6}" presName="root2" presStyleCnt="0"/>
      <dgm:spPr/>
      <dgm:t>
        <a:bodyPr/>
        <a:lstStyle/>
        <a:p>
          <a:endParaRPr lang="en-US"/>
        </a:p>
      </dgm:t>
    </dgm:pt>
    <dgm:pt modelId="{07CB8702-223D-4061-85C7-05B96DBB6B64}" type="pres">
      <dgm:prSet presAssocID="{80C7D81D-9A74-49FF-BAC5-B5906C436EA6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642FD96-068D-4D56-99B3-05182AA3AE55}" type="pres">
      <dgm:prSet presAssocID="{80C7D81D-9A74-49FF-BAC5-B5906C436EA6}" presName="level3hierChild" presStyleCnt="0"/>
      <dgm:spPr/>
      <dgm:t>
        <a:bodyPr/>
        <a:lstStyle/>
        <a:p>
          <a:endParaRPr lang="en-US"/>
        </a:p>
      </dgm:t>
    </dgm:pt>
    <dgm:pt modelId="{F1595072-5438-4C99-B210-BD4A636600D7}" type="pres">
      <dgm:prSet presAssocID="{CFF14680-58DF-4E7F-BC59-192F663BD0E3}" presName="conn2-1" presStyleLbl="parChTrans1D3" presStyleIdx="6" presStyleCnt="7"/>
      <dgm:spPr/>
      <dgm:t>
        <a:bodyPr/>
        <a:lstStyle/>
        <a:p>
          <a:endParaRPr lang="en-IN"/>
        </a:p>
      </dgm:t>
    </dgm:pt>
    <dgm:pt modelId="{77A9A0F4-0B29-461B-9F52-6FC8CE1D8802}" type="pres">
      <dgm:prSet presAssocID="{CFF14680-58DF-4E7F-BC59-192F663BD0E3}" presName="connTx" presStyleLbl="parChTrans1D3" presStyleIdx="6" presStyleCnt="7"/>
      <dgm:spPr/>
      <dgm:t>
        <a:bodyPr/>
        <a:lstStyle/>
        <a:p>
          <a:endParaRPr lang="en-IN"/>
        </a:p>
      </dgm:t>
    </dgm:pt>
    <dgm:pt modelId="{D100D19E-2867-43A5-BEA4-B2EC8FC43A9C}" type="pres">
      <dgm:prSet presAssocID="{52477E7A-BEA8-4EAD-9B23-64A9EA99721A}" presName="root2" presStyleCnt="0"/>
      <dgm:spPr/>
      <dgm:t>
        <a:bodyPr/>
        <a:lstStyle/>
        <a:p>
          <a:endParaRPr lang="en-US"/>
        </a:p>
      </dgm:t>
    </dgm:pt>
    <dgm:pt modelId="{65B5BECB-0588-4629-8140-B25B7B4D833F}" type="pres">
      <dgm:prSet presAssocID="{52477E7A-BEA8-4EAD-9B23-64A9EA99721A}" presName="LevelTwoTextNode" presStyleLbl="node3" presStyleIdx="6" presStyleCnt="7" custLinFactNeighborX="-1228" custLinFactNeighborY="-622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4D9847-CCA1-4ED3-871D-0458EBC858B4}" type="pres">
      <dgm:prSet presAssocID="{52477E7A-BEA8-4EAD-9B23-64A9EA99721A}" presName="level3hierChild" presStyleCnt="0"/>
      <dgm:spPr/>
      <dgm:t>
        <a:bodyPr/>
        <a:lstStyle/>
        <a:p>
          <a:endParaRPr lang="en-US"/>
        </a:p>
      </dgm:t>
    </dgm:pt>
  </dgm:ptLst>
  <dgm:cxnLst>
    <dgm:cxn modelId="{097E33DD-9A2A-475D-BB86-C2A48A5A8710}" type="presOf" srcId="{884D3F0E-4C9A-4C2A-A510-39EC9ADC6268}" destId="{35A8F13F-4515-4F79-B071-52EAD67E2E74}" srcOrd="0" destOrd="0" presId="urn:microsoft.com/office/officeart/2008/layout/HorizontalMultiLevelHierarchy"/>
    <dgm:cxn modelId="{016DB256-EFAF-496A-87A1-19196487FD99}" type="presOf" srcId="{B7C60238-5379-46A8-A250-6A8B9AA79723}" destId="{675BEFBB-4683-4930-8064-7FB3DD7D2BB0}" srcOrd="0" destOrd="0" presId="urn:microsoft.com/office/officeart/2008/layout/HorizontalMultiLevelHierarchy"/>
    <dgm:cxn modelId="{50505C18-5EEE-4E39-96F9-C0CFF5A3A623}" type="presOf" srcId="{B7C60238-5379-46A8-A250-6A8B9AA79723}" destId="{847E890A-5D7F-46DF-A532-5247F9869197}" srcOrd="1" destOrd="0" presId="urn:microsoft.com/office/officeart/2008/layout/HorizontalMultiLevelHierarchy"/>
    <dgm:cxn modelId="{091A2CA3-D0D3-452F-9F64-3557C4F2FD1E}" type="presOf" srcId="{6E0A78B8-CACE-4DB1-89AA-F91409DC9ED1}" destId="{8B621D0D-BFBC-4A11-818B-9E55EA7BE35C}" srcOrd="0" destOrd="0" presId="urn:microsoft.com/office/officeart/2008/layout/HorizontalMultiLevelHierarchy"/>
    <dgm:cxn modelId="{816C84C2-711F-4917-8352-11ACE82F4C69}" srcId="{10F0DCBA-9985-42C7-B8AB-7AA7C64CB471}" destId="{52477E7A-BEA8-4EAD-9B23-64A9EA99721A}" srcOrd="2" destOrd="0" parTransId="{CFF14680-58DF-4E7F-BC59-192F663BD0E3}" sibTransId="{E38754EB-715F-4A0D-9C2C-FCCBB9975D01}"/>
    <dgm:cxn modelId="{A0F27FCC-3FD5-4245-86EB-CC4BB0E75414}" type="presOf" srcId="{494F57CC-2FD3-4EA6-8452-DADAAE6363EB}" destId="{D714E55D-C0C2-4A80-850C-F3286BDB848B}" srcOrd="1" destOrd="0" presId="urn:microsoft.com/office/officeart/2008/layout/HorizontalMultiLevelHierarchy"/>
    <dgm:cxn modelId="{DC88E189-1B39-41A1-9BDD-942F90382281}" type="presOf" srcId="{F111EAAC-D6E8-4DC4-BDFB-4A18603C1DAF}" destId="{AC0EB8EA-6131-45CE-BC19-440A3ADE55D9}" srcOrd="0" destOrd="0" presId="urn:microsoft.com/office/officeart/2008/layout/HorizontalMultiLevelHierarchy"/>
    <dgm:cxn modelId="{2CF792B9-BCDD-4E94-8879-8788469DF2B1}" type="presOf" srcId="{F93E66ED-FC9E-41D4-A120-F21C378FB1D7}" destId="{1BA4158E-503B-452D-A84C-B9CCE7A7A1A9}" srcOrd="0" destOrd="0" presId="urn:microsoft.com/office/officeart/2008/layout/HorizontalMultiLevelHierarchy"/>
    <dgm:cxn modelId="{6B4DD0E1-B936-4FB3-9E4F-1E394327E851}" srcId="{10F0DCBA-9985-42C7-B8AB-7AA7C64CB471}" destId="{80C7D81D-9A74-49FF-BAC5-B5906C436EA6}" srcOrd="1" destOrd="0" parTransId="{494F57CC-2FD3-4EA6-8452-DADAAE6363EB}" sibTransId="{7E7FE4E7-8B06-4258-BC7D-9E22868A8F01}"/>
    <dgm:cxn modelId="{2985DF12-9D64-4D1A-B950-05822F3BFA81}" type="presOf" srcId="{A9ED239A-D3E6-4E06-995A-273CBECE7325}" destId="{1ACF1CD7-631B-422F-8C51-E50AA319079B}" srcOrd="1" destOrd="0" presId="urn:microsoft.com/office/officeart/2008/layout/HorizontalMultiLevelHierarchy"/>
    <dgm:cxn modelId="{CE0208FF-9148-4185-8E63-6112FB745F6F}" type="presOf" srcId="{80C7D81D-9A74-49FF-BAC5-B5906C436EA6}" destId="{07CB8702-223D-4061-85C7-05B96DBB6B64}" srcOrd="0" destOrd="0" presId="urn:microsoft.com/office/officeart/2008/layout/HorizontalMultiLevelHierarchy"/>
    <dgm:cxn modelId="{75764EE7-F5CD-4843-A29B-7E04A26EB8C8}" type="presOf" srcId="{4393274D-D640-478B-BF51-7D5FD0DA8BAC}" destId="{78C9CFAF-8B25-40EB-B278-E50FB0223C0E}" srcOrd="0" destOrd="0" presId="urn:microsoft.com/office/officeart/2008/layout/HorizontalMultiLevelHierarchy"/>
    <dgm:cxn modelId="{13E8BA49-022E-4FE3-92BF-B7960EA12FC6}" srcId="{DF3934FC-FAAE-40C7-8386-9D0FE414F2CD}" destId="{10F0DCBA-9985-42C7-B8AB-7AA7C64CB471}" srcOrd="1" destOrd="0" parTransId="{4393274D-D640-478B-BF51-7D5FD0DA8BAC}" sibTransId="{E67578CC-673D-4820-BEF3-9368D2A09E0C}"/>
    <dgm:cxn modelId="{E71AF825-CE3F-4EC5-8B33-87B124A12A2C}" type="presOf" srcId="{10F0DCBA-9985-42C7-B8AB-7AA7C64CB471}" destId="{29514613-CB2B-4084-81AE-37177AC701D6}" srcOrd="0" destOrd="0" presId="urn:microsoft.com/office/officeart/2008/layout/HorizontalMultiLevelHierarchy"/>
    <dgm:cxn modelId="{233D32B2-0663-4076-AA36-E3419A499D27}" type="presOf" srcId="{90732EC7-6CC3-478D-AA39-4171B7F5E999}" destId="{06CB83BC-D437-4E07-A972-673B23924748}" srcOrd="1" destOrd="0" presId="urn:microsoft.com/office/officeart/2008/layout/HorizontalMultiLevelHierarchy"/>
    <dgm:cxn modelId="{4F4ABBA0-5589-4F9F-8C57-3720F1018087}" type="presOf" srcId="{7AA72DFA-4A09-4B19-9E0D-8221E03D30E9}" destId="{2556420E-355B-45A5-88A5-3908579B023D}" srcOrd="0" destOrd="0" presId="urn:microsoft.com/office/officeart/2008/layout/HorizontalMultiLevelHierarchy"/>
    <dgm:cxn modelId="{C8C2EA68-5043-442D-A28B-A27E72E54632}" type="presOf" srcId="{CDF2C6C1-FAA2-445A-B561-1F030A5DCF88}" destId="{1342677D-CF36-4897-8077-1992137E0CEC}" srcOrd="0" destOrd="0" presId="urn:microsoft.com/office/officeart/2008/layout/HorizontalMultiLevelHierarchy"/>
    <dgm:cxn modelId="{9C5DF0C7-9EB6-4F60-9802-DF49E29089AD}" srcId="{AF96BC94-C532-4E1B-A4D2-9BEAB5034C6D}" destId="{DF3934FC-FAAE-40C7-8386-9D0FE414F2CD}" srcOrd="0" destOrd="0" parTransId="{73504DB4-6624-4DDC-B913-AB79032549BC}" sibTransId="{51D9ADF0-8790-408F-ACCB-EC2E75F62CC7}"/>
    <dgm:cxn modelId="{2024E3B4-4C72-4252-BA3D-0DA31B986997}" type="presOf" srcId="{90732EC7-6CC3-478D-AA39-4171B7F5E999}" destId="{6AF57418-8CB5-4961-B59A-7EAD7D9DA3AA}" srcOrd="0" destOrd="0" presId="urn:microsoft.com/office/officeart/2008/layout/HorizontalMultiLevelHierarchy"/>
    <dgm:cxn modelId="{9C8BAC18-E4CC-4977-8B84-20321FBDE062}" type="presOf" srcId="{2ABCC90F-FD03-42F7-8421-830DAC3BEFF0}" destId="{F7043EC7-EF87-4AEC-BE97-11B4644E33A8}" srcOrd="1" destOrd="0" presId="urn:microsoft.com/office/officeart/2008/layout/HorizontalMultiLevelHierarchy"/>
    <dgm:cxn modelId="{99668E83-8F4F-462C-958A-26DA47284E02}" type="presOf" srcId="{F93E66ED-FC9E-41D4-A120-F21C378FB1D7}" destId="{A0F4A44A-DD02-4776-9151-2B7554536720}" srcOrd="1" destOrd="0" presId="urn:microsoft.com/office/officeart/2008/layout/HorizontalMultiLevelHierarchy"/>
    <dgm:cxn modelId="{07F15862-97A3-4CB6-9BEE-A5BD1FF992A3}" type="presOf" srcId="{CFF14680-58DF-4E7F-BC59-192F663BD0E3}" destId="{F1595072-5438-4C99-B210-BD4A636600D7}" srcOrd="0" destOrd="0" presId="urn:microsoft.com/office/officeart/2008/layout/HorizontalMultiLevelHierarchy"/>
    <dgm:cxn modelId="{3C0D390B-BF87-4E3F-B65D-22DC2E08000E}" type="presOf" srcId="{2ABCC90F-FD03-42F7-8421-830DAC3BEFF0}" destId="{F7184ABE-F893-47D2-AFF9-039C9C243E81}" srcOrd="0" destOrd="0" presId="urn:microsoft.com/office/officeart/2008/layout/HorizontalMultiLevelHierarchy"/>
    <dgm:cxn modelId="{933185D6-28BC-4929-9723-3284BA3663AA}" type="presOf" srcId="{4393274D-D640-478B-BF51-7D5FD0DA8BAC}" destId="{D986C4B0-DA4A-4C54-B8E0-0F5274A5ED8C}" srcOrd="1" destOrd="0" presId="urn:microsoft.com/office/officeart/2008/layout/HorizontalMultiLevelHierarchy"/>
    <dgm:cxn modelId="{748629AB-8480-4962-97AB-5A9539A4FD16}" type="presOf" srcId="{884D3F0E-4C9A-4C2A-A510-39EC9ADC6268}" destId="{E12C185E-6FF8-4E8F-9D3D-1784F77EC832}" srcOrd="1" destOrd="0" presId="urn:microsoft.com/office/officeart/2008/layout/HorizontalMultiLevelHierarchy"/>
    <dgm:cxn modelId="{63781809-A1C0-4708-AB30-5195DDAA2529}" srcId="{F111EAAC-D6E8-4DC4-BDFB-4A18603C1DAF}" destId="{6E0A78B8-CACE-4DB1-89AA-F91409DC9ED1}" srcOrd="2" destOrd="0" parTransId="{2ABCC90F-FD03-42F7-8421-830DAC3BEFF0}" sibTransId="{5DFFE5CF-9258-4022-9E7C-26296E04D1C2}"/>
    <dgm:cxn modelId="{85169548-74BC-4927-9B29-3B9F072B35A5}" type="presOf" srcId="{52477E7A-BEA8-4EAD-9B23-64A9EA99721A}" destId="{65B5BECB-0588-4629-8140-B25B7B4D833F}" srcOrd="0" destOrd="0" presId="urn:microsoft.com/office/officeart/2008/layout/HorizontalMultiLevelHierarchy"/>
    <dgm:cxn modelId="{28C4629B-A7A8-4268-941B-8C34B2D76B7B}" srcId="{F111EAAC-D6E8-4DC4-BDFB-4A18603C1DAF}" destId="{7AA72DFA-4A09-4B19-9E0D-8221E03D30E9}" srcOrd="0" destOrd="0" parTransId="{A9ED239A-D3E6-4E06-995A-273CBECE7325}" sibTransId="{5719C344-1C9B-441F-B504-FC8F8CB05C39}"/>
    <dgm:cxn modelId="{30DA2747-AA5D-4AFC-BA6B-5A08AE4CF5DE}" srcId="{DF3934FC-FAAE-40C7-8386-9D0FE414F2CD}" destId="{F111EAAC-D6E8-4DC4-BDFB-4A18603C1DAF}" srcOrd="0" destOrd="0" parTransId="{B7C60238-5379-46A8-A250-6A8B9AA79723}" sibTransId="{A6F399FD-9887-42E7-915F-174F535F1306}"/>
    <dgm:cxn modelId="{86CAD703-0B6A-4191-B1D4-D8F9B3FECCFA}" type="presOf" srcId="{07149C25-2D0A-4385-B1BB-B60F5C912BF5}" destId="{B51E550F-26CD-4405-A19D-936182F766D0}" srcOrd="0" destOrd="0" presId="urn:microsoft.com/office/officeart/2008/layout/HorizontalMultiLevelHierarchy"/>
    <dgm:cxn modelId="{7B506255-F6BC-416D-8FF2-C4D5EED2646C}" type="presOf" srcId="{CFF14680-58DF-4E7F-BC59-192F663BD0E3}" destId="{77A9A0F4-0B29-461B-9F52-6FC8CE1D8802}" srcOrd="1" destOrd="0" presId="urn:microsoft.com/office/officeart/2008/layout/HorizontalMultiLevelHierarchy"/>
    <dgm:cxn modelId="{AD393AE3-9539-4FBA-86BD-EFC14214CA73}" type="presOf" srcId="{AF96BC94-C532-4E1B-A4D2-9BEAB5034C6D}" destId="{4C5188E7-22F3-42D7-9889-E3163E4ADB4D}" srcOrd="0" destOrd="0" presId="urn:microsoft.com/office/officeart/2008/layout/HorizontalMultiLevelHierarchy"/>
    <dgm:cxn modelId="{D9BFEC07-968A-4E98-8921-EDE5FE6F9F96}" srcId="{F111EAAC-D6E8-4DC4-BDFB-4A18603C1DAF}" destId="{07149C25-2D0A-4385-B1BB-B60F5C912BF5}" srcOrd="3" destOrd="0" parTransId="{F93E66ED-FC9E-41D4-A120-F21C378FB1D7}" sibTransId="{E2EF111A-9832-4F73-9A52-1968EC1E7531}"/>
    <dgm:cxn modelId="{6D91D8B7-FF10-4157-87CC-89805139393A}" type="presOf" srcId="{F09EDE17-15AE-40B1-95F9-EBB33190ABE3}" destId="{B05FC9A2-379D-4DA8-8990-ECAEC00CF382}" srcOrd="0" destOrd="0" presId="urn:microsoft.com/office/officeart/2008/layout/HorizontalMultiLevelHierarchy"/>
    <dgm:cxn modelId="{69AF50E9-7B43-4666-87B9-4CBD880834CC}" type="presOf" srcId="{494F57CC-2FD3-4EA6-8452-DADAAE6363EB}" destId="{D16914BB-5DA2-4035-98AE-23B67B69FCA9}" srcOrd="0" destOrd="0" presId="urn:microsoft.com/office/officeart/2008/layout/HorizontalMultiLevelHierarchy"/>
    <dgm:cxn modelId="{8B0FD7D7-D0FE-487A-A0B2-E0423B44AEC9}" type="presOf" srcId="{A9ED239A-D3E6-4E06-995A-273CBECE7325}" destId="{C3641131-0FD1-4C7C-AD5A-752DAF177BD8}" srcOrd="0" destOrd="0" presId="urn:microsoft.com/office/officeart/2008/layout/HorizontalMultiLevelHierarchy"/>
    <dgm:cxn modelId="{5061C963-2032-4C52-A0E4-A5BA84D7D306}" type="presOf" srcId="{DF3934FC-FAAE-40C7-8386-9D0FE414F2CD}" destId="{593002C1-1409-4897-AB6B-F3EEEAA75A9B}" srcOrd="0" destOrd="0" presId="urn:microsoft.com/office/officeart/2008/layout/HorizontalMultiLevelHierarchy"/>
    <dgm:cxn modelId="{C70E62C4-A979-4BC6-8250-E7BCE2091C52}" srcId="{10F0DCBA-9985-42C7-B8AB-7AA7C64CB471}" destId="{F09EDE17-15AE-40B1-95F9-EBB33190ABE3}" srcOrd="0" destOrd="0" parTransId="{884D3F0E-4C9A-4C2A-A510-39EC9ADC6268}" sibTransId="{F70A693E-E086-460C-9A47-CABD34F6E796}"/>
    <dgm:cxn modelId="{BB3F6DAF-D699-47DA-9E86-F132756208A0}" srcId="{F111EAAC-D6E8-4DC4-BDFB-4A18603C1DAF}" destId="{CDF2C6C1-FAA2-445A-B561-1F030A5DCF88}" srcOrd="1" destOrd="0" parTransId="{90732EC7-6CC3-478D-AA39-4171B7F5E999}" sibTransId="{F28902FB-203C-4044-BD8E-C97420E87F31}"/>
    <dgm:cxn modelId="{26EB5AD7-510A-4732-B7BB-C3CE41957BD3}" type="presParOf" srcId="{4C5188E7-22F3-42D7-9889-E3163E4ADB4D}" destId="{65B00537-BF94-44E1-BAE6-84EB8AFF6193}" srcOrd="0" destOrd="0" presId="urn:microsoft.com/office/officeart/2008/layout/HorizontalMultiLevelHierarchy"/>
    <dgm:cxn modelId="{B06E2B6C-94AA-4E68-869E-88B3CE7D03F6}" type="presParOf" srcId="{65B00537-BF94-44E1-BAE6-84EB8AFF6193}" destId="{593002C1-1409-4897-AB6B-F3EEEAA75A9B}" srcOrd="0" destOrd="0" presId="urn:microsoft.com/office/officeart/2008/layout/HorizontalMultiLevelHierarchy"/>
    <dgm:cxn modelId="{5D78214B-02EB-4A05-B36D-34A236CAC963}" type="presParOf" srcId="{65B00537-BF94-44E1-BAE6-84EB8AFF6193}" destId="{2A676558-3582-41CF-A4A4-2C128855A0C7}" srcOrd="1" destOrd="0" presId="urn:microsoft.com/office/officeart/2008/layout/HorizontalMultiLevelHierarchy"/>
    <dgm:cxn modelId="{70B76461-1A93-4EEF-8C52-861198331494}" type="presParOf" srcId="{2A676558-3582-41CF-A4A4-2C128855A0C7}" destId="{675BEFBB-4683-4930-8064-7FB3DD7D2BB0}" srcOrd="0" destOrd="0" presId="urn:microsoft.com/office/officeart/2008/layout/HorizontalMultiLevelHierarchy"/>
    <dgm:cxn modelId="{47CBF68C-1961-4F45-A522-2FCEB6886234}" type="presParOf" srcId="{675BEFBB-4683-4930-8064-7FB3DD7D2BB0}" destId="{847E890A-5D7F-46DF-A532-5247F9869197}" srcOrd="0" destOrd="0" presId="urn:microsoft.com/office/officeart/2008/layout/HorizontalMultiLevelHierarchy"/>
    <dgm:cxn modelId="{144C7343-437B-4139-B3EC-99DF6B028207}" type="presParOf" srcId="{2A676558-3582-41CF-A4A4-2C128855A0C7}" destId="{8A7D9198-FDBC-4862-81CF-7261E2994E03}" srcOrd="1" destOrd="0" presId="urn:microsoft.com/office/officeart/2008/layout/HorizontalMultiLevelHierarchy"/>
    <dgm:cxn modelId="{EF616ACF-9D49-47F6-9C30-64690D8FD6B4}" type="presParOf" srcId="{8A7D9198-FDBC-4862-81CF-7261E2994E03}" destId="{AC0EB8EA-6131-45CE-BC19-440A3ADE55D9}" srcOrd="0" destOrd="0" presId="urn:microsoft.com/office/officeart/2008/layout/HorizontalMultiLevelHierarchy"/>
    <dgm:cxn modelId="{7F455867-8849-4369-A930-002E0B1700A7}" type="presParOf" srcId="{8A7D9198-FDBC-4862-81CF-7261E2994E03}" destId="{935CB91B-3FAC-4D51-89F0-531129889297}" srcOrd="1" destOrd="0" presId="urn:microsoft.com/office/officeart/2008/layout/HorizontalMultiLevelHierarchy"/>
    <dgm:cxn modelId="{A0D20717-7CD2-48A9-B565-4EA06E08D6FE}" type="presParOf" srcId="{935CB91B-3FAC-4D51-89F0-531129889297}" destId="{C3641131-0FD1-4C7C-AD5A-752DAF177BD8}" srcOrd="0" destOrd="0" presId="urn:microsoft.com/office/officeart/2008/layout/HorizontalMultiLevelHierarchy"/>
    <dgm:cxn modelId="{0CB535F1-3FB9-44A4-BAAC-23C5CA352172}" type="presParOf" srcId="{C3641131-0FD1-4C7C-AD5A-752DAF177BD8}" destId="{1ACF1CD7-631B-422F-8C51-E50AA319079B}" srcOrd="0" destOrd="0" presId="urn:microsoft.com/office/officeart/2008/layout/HorizontalMultiLevelHierarchy"/>
    <dgm:cxn modelId="{A1C929F5-D817-4C65-8DB5-232B84E0CEDB}" type="presParOf" srcId="{935CB91B-3FAC-4D51-89F0-531129889297}" destId="{BA5D1498-62D9-4CE3-B36D-FDE8480A1233}" srcOrd="1" destOrd="0" presId="urn:microsoft.com/office/officeart/2008/layout/HorizontalMultiLevelHierarchy"/>
    <dgm:cxn modelId="{A78430F7-4F0F-453E-BB24-41A412262F26}" type="presParOf" srcId="{BA5D1498-62D9-4CE3-B36D-FDE8480A1233}" destId="{2556420E-355B-45A5-88A5-3908579B023D}" srcOrd="0" destOrd="0" presId="urn:microsoft.com/office/officeart/2008/layout/HorizontalMultiLevelHierarchy"/>
    <dgm:cxn modelId="{0759ED9C-2DA5-4567-B43A-A7285D2DF145}" type="presParOf" srcId="{BA5D1498-62D9-4CE3-B36D-FDE8480A1233}" destId="{145FCA0C-54A9-4916-B858-ACF9A5FDFB89}" srcOrd="1" destOrd="0" presId="urn:microsoft.com/office/officeart/2008/layout/HorizontalMultiLevelHierarchy"/>
    <dgm:cxn modelId="{FCE03FD6-3B3C-4A5F-ADD2-A8C407EBE789}" type="presParOf" srcId="{935CB91B-3FAC-4D51-89F0-531129889297}" destId="{6AF57418-8CB5-4961-B59A-7EAD7D9DA3AA}" srcOrd="2" destOrd="0" presId="urn:microsoft.com/office/officeart/2008/layout/HorizontalMultiLevelHierarchy"/>
    <dgm:cxn modelId="{1CBFB888-3721-4924-AB67-80515A41C393}" type="presParOf" srcId="{6AF57418-8CB5-4961-B59A-7EAD7D9DA3AA}" destId="{06CB83BC-D437-4E07-A972-673B23924748}" srcOrd="0" destOrd="0" presId="urn:microsoft.com/office/officeart/2008/layout/HorizontalMultiLevelHierarchy"/>
    <dgm:cxn modelId="{D6F482B3-BEBF-40AB-A0A3-8438F15DA98D}" type="presParOf" srcId="{935CB91B-3FAC-4D51-89F0-531129889297}" destId="{A390E426-AF9E-45BD-8F70-25939A15DA86}" srcOrd="3" destOrd="0" presId="urn:microsoft.com/office/officeart/2008/layout/HorizontalMultiLevelHierarchy"/>
    <dgm:cxn modelId="{B5F18862-87B7-46AA-885F-7B82408B4AAB}" type="presParOf" srcId="{A390E426-AF9E-45BD-8F70-25939A15DA86}" destId="{1342677D-CF36-4897-8077-1992137E0CEC}" srcOrd="0" destOrd="0" presId="urn:microsoft.com/office/officeart/2008/layout/HorizontalMultiLevelHierarchy"/>
    <dgm:cxn modelId="{BC2009B0-C6B4-4AAC-ABBA-69D2E6ED8B8B}" type="presParOf" srcId="{A390E426-AF9E-45BD-8F70-25939A15DA86}" destId="{A5124205-7009-46E4-96EC-A61CA20286B1}" srcOrd="1" destOrd="0" presId="urn:microsoft.com/office/officeart/2008/layout/HorizontalMultiLevelHierarchy"/>
    <dgm:cxn modelId="{8746117A-349B-4A45-A186-75CB4B6F8BB3}" type="presParOf" srcId="{935CB91B-3FAC-4D51-89F0-531129889297}" destId="{F7184ABE-F893-47D2-AFF9-039C9C243E81}" srcOrd="4" destOrd="0" presId="urn:microsoft.com/office/officeart/2008/layout/HorizontalMultiLevelHierarchy"/>
    <dgm:cxn modelId="{8D7173E8-7C1A-40B7-9CEA-44EB912288D6}" type="presParOf" srcId="{F7184ABE-F893-47D2-AFF9-039C9C243E81}" destId="{F7043EC7-EF87-4AEC-BE97-11B4644E33A8}" srcOrd="0" destOrd="0" presId="urn:microsoft.com/office/officeart/2008/layout/HorizontalMultiLevelHierarchy"/>
    <dgm:cxn modelId="{E5578688-8F56-4425-BF63-22BAD209E9DE}" type="presParOf" srcId="{935CB91B-3FAC-4D51-89F0-531129889297}" destId="{2990FD9F-AE72-4AC3-8896-6F09211E986D}" srcOrd="5" destOrd="0" presId="urn:microsoft.com/office/officeart/2008/layout/HorizontalMultiLevelHierarchy"/>
    <dgm:cxn modelId="{EE6F3569-4BC1-4915-B968-B2E02B34B40D}" type="presParOf" srcId="{2990FD9F-AE72-4AC3-8896-6F09211E986D}" destId="{8B621D0D-BFBC-4A11-818B-9E55EA7BE35C}" srcOrd="0" destOrd="0" presId="urn:microsoft.com/office/officeart/2008/layout/HorizontalMultiLevelHierarchy"/>
    <dgm:cxn modelId="{6E12BF4A-DCB2-4247-98DA-7ED29B5E105F}" type="presParOf" srcId="{2990FD9F-AE72-4AC3-8896-6F09211E986D}" destId="{10251EC6-AABD-4FD0-B7DB-D256A3E41DFE}" srcOrd="1" destOrd="0" presId="urn:microsoft.com/office/officeart/2008/layout/HorizontalMultiLevelHierarchy"/>
    <dgm:cxn modelId="{DD6A13A9-2916-4889-BC18-F5A5BE1FC0F3}" type="presParOf" srcId="{935CB91B-3FAC-4D51-89F0-531129889297}" destId="{1BA4158E-503B-452D-A84C-B9CCE7A7A1A9}" srcOrd="6" destOrd="0" presId="urn:microsoft.com/office/officeart/2008/layout/HorizontalMultiLevelHierarchy"/>
    <dgm:cxn modelId="{BBA0F844-6B0D-4FE3-BDE1-70A335E41E61}" type="presParOf" srcId="{1BA4158E-503B-452D-A84C-B9CCE7A7A1A9}" destId="{A0F4A44A-DD02-4776-9151-2B7554536720}" srcOrd="0" destOrd="0" presId="urn:microsoft.com/office/officeart/2008/layout/HorizontalMultiLevelHierarchy"/>
    <dgm:cxn modelId="{01DCA8F1-39E8-449D-8712-3DD1A8CB8142}" type="presParOf" srcId="{935CB91B-3FAC-4D51-89F0-531129889297}" destId="{B82AB66D-1B73-43A9-A601-0B66C1A10CB5}" srcOrd="7" destOrd="0" presId="urn:microsoft.com/office/officeart/2008/layout/HorizontalMultiLevelHierarchy"/>
    <dgm:cxn modelId="{0C35EA3B-0630-4AB3-931E-5BF6A01E37EF}" type="presParOf" srcId="{B82AB66D-1B73-43A9-A601-0B66C1A10CB5}" destId="{B51E550F-26CD-4405-A19D-936182F766D0}" srcOrd="0" destOrd="0" presId="urn:microsoft.com/office/officeart/2008/layout/HorizontalMultiLevelHierarchy"/>
    <dgm:cxn modelId="{3E7992C4-DE1F-4172-8441-FCAA49761ED5}" type="presParOf" srcId="{B82AB66D-1B73-43A9-A601-0B66C1A10CB5}" destId="{79E11539-3E07-42E2-A32B-F70F0D28F742}" srcOrd="1" destOrd="0" presId="urn:microsoft.com/office/officeart/2008/layout/HorizontalMultiLevelHierarchy"/>
    <dgm:cxn modelId="{419015B4-161E-4618-9172-E138C0395684}" type="presParOf" srcId="{2A676558-3582-41CF-A4A4-2C128855A0C7}" destId="{78C9CFAF-8B25-40EB-B278-E50FB0223C0E}" srcOrd="2" destOrd="0" presId="urn:microsoft.com/office/officeart/2008/layout/HorizontalMultiLevelHierarchy"/>
    <dgm:cxn modelId="{575DCB7D-9D5C-4FE1-BBF0-2A26E101F948}" type="presParOf" srcId="{78C9CFAF-8B25-40EB-B278-E50FB0223C0E}" destId="{D986C4B0-DA4A-4C54-B8E0-0F5274A5ED8C}" srcOrd="0" destOrd="0" presId="urn:microsoft.com/office/officeart/2008/layout/HorizontalMultiLevelHierarchy"/>
    <dgm:cxn modelId="{2E4615AF-170A-4043-AC97-9AD5D43A2841}" type="presParOf" srcId="{2A676558-3582-41CF-A4A4-2C128855A0C7}" destId="{43E4B134-4ECB-4AED-A6C7-BE137DF78D4B}" srcOrd="3" destOrd="0" presId="urn:microsoft.com/office/officeart/2008/layout/HorizontalMultiLevelHierarchy"/>
    <dgm:cxn modelId="{FF805457-73FD-455B-8A33-737F82270DB1}" type="presParOf" srcId="{43E4B134-4ECB-4AED-A6C7-BE137DF78D4B}" destId="{29514613-CB2B-4084-81AE-37177AC701D6}" srcOrd="0" destOrd="0" presId="urn:microsoft.com/office/officeart/2008/layout/HorizontalMultiLevelHierarchy"/>
    <dgm:cxn modelId="{3057D030-0857-4165-B7A5-4C17C7A75308}" type="presParOf" srcId="{43E4B134-4ECB-4AED-A6C7-BE137DF78D4B}" destId="{25E11C78-4423-4A58-91FB-C261A87EFED7}" srcOrd="1" destOrd="0" presId="urn:microsoft.com/office/officeart/2008/layout/HorizontalMultiLevelHierarchy"/>
    <dgm:cxn modelId="{20CA091B-BAC9-4F3F-A066-6A85E2074AC4}" type="presParOf" srcId="{25E11C78-4423-4A58-91FB-C261A87EFED7}" destId="{35A8F13F-4515-4F79-B071-52EAD67E2E74}" srcOrd="0" destOrd="0" presId="urn:microsoft.com/office/officeart/2008/layout/HorizontalMultiLevelHierarchy"/>
    <dgm:cxn modelId="{E287211D-3247-449F-9BD2-C7073A597C17}" type="presParOf" srcId="{35A8F13F-4515-4F79-B071-52EAD67E2E74}" destId="{E12C185E-6FF8-4E8F-9D3D-1784F77EC832}" srcOrd="0" destOrd="0" presId="urn:microsoft.com/office/officeart/2008/layout/HorizontalMultiLevelHierarchy"/>
    <dgm:cxn modelId="{C5E6A290-A575-42ED-B98E-1915EDC7EA8E}" type="presParOf" srcId="{25E11C78-4423-4A58-91FB-C261A87EFED7}" destId="{BEF30401-5DAB-4E07-8242-92EE7129E5DB}" srcOrd="1" destOrd="0" presId="urn:microsoft.com/office/officeart/2008/layout/HorizontalMultiLevelHierarchy"/>
    <dgm:cxn modelId="{C5722CEA-DD01-4738-9A64-1DFBFBDA5631}" type="presParOf" srcId="{BEF30401-5DAB-4E07-8242-92EE7129E5DB}" destId="{B05FC9A2-379D-4DA8-8990-ECAEC00CF382}" srcOrd="0" destOrd="0" presId="urn:microsoft.com/office/officeart/2008/layout/HorizontalMultiLevelHierarchy"/>
    <dgm:cxn modelId="{E97AB649-80A5-454A-83AD-98BE4A004DF6}" type="presParOf" srcId="{BEF30401-5DAB-4E07-8242-92EE7129E5DB}" destId="{99DAE793-8D59-4C13-B0F3-C6B7CCE6DB24}" srcOrd="1" destOrd="0" presId="urn:microsoft.com/office/officeart/2008/layout/HorizontalMultiLevelHierarchy"/>
    <dgm:cxn modelId="{37C572A2-CAE7-4C43-BF81-AE8C9AC371A0}" type="presParOf" srcId="{25E11C78-4423-4A58-91FB-C261A87EFED7}" destId="{D16914BB-5DA2-4035-98AE-23B67B69FCA9}" srcOrd="2" destOrd="0" presId="urn:microsoft.com/office/officeart/2008/layout/HorizontalMultiLevelHierarchy"/>
    <dgm:cxn modelId="{6886B85D-4045-4BC4-A474-F6E21DDDA06A}" type="presParOf" srcId="{D16914BB-5DA2-4035-98AE-23B67B69FCA9}" destId="{D714E55D-C0C2-4A80-850C-F3286BDB848B}" srcOrd="0" destOrd="0" presId="urn:microsoft.com/office/officeart/2008/layout/HorizontalMultiLevelHierarchy"/>
    <dgm:cxn modelId="{A3A2BA11-31E6-4528-B1BF-05A80AB3C32F}" type="presParOf" srcId="{25E11C78-4423-4A58-91FB-C261A87EFED7}" destId="{2A4C1BA0-E0A0-4859-AE73-09E98EAA11EC}" srcOrd="3" destOrd="0" presId="urn:microsoft.com/office/officeart/2008/layout/HorizontalMultiLevelHierarchy"/>
    <dgm:cxn modelId="{B320C81D-BC9E-4F7D-82A1-C3B6925BB188}" type="presParOf" srcId="{2A4C1BA0-E0A0-4859-AE73-09E98EAA11EC}" destId="{07CB8702-223D-4061-85C7-05B96DBB6B64}" srcOrd="0" destOrd="0" presId="urn:microsoft.com/office/officeart/2008/layout/HorizontalMultiLevelHierarchy"/>
    <dgm:cxn modelId="{80E78027-1606-4141-B138-E76FB837E0C8}" type="presParOf" srcId="{2A4C1BA0-E0A0-4859-AE73-09E98EAA11EC}" destId="{9642FD96-068D-4D56-99B3-05182AA3AE55}" srcOrd="1" destOrd="0" presId="urn:microsoft.com/office/officeart/2008/layout/HorizontalMultiLevelHierarchy"/>
    <dgm:cxn modelId="{D1553C78-7744-4D0F-9310-E939A5AC53E9}" type="presParOf" srcId="{25E11C78-4423-4A58-91FB-C261A87EFED7}" destId="{F1595072-5438-4C99-B210-BD4A636600D7}" srcOrd="4" destOrd="0" presId="urn:microsoft.com/office/officeart/2008/layout/HorizontalMultiLevelHierarchy"/>
    <dgm:cxn modelId="{A6E4ED4E-E752-470D-85EF-3F46E3336C60}" type="presParOf" srcId="{F1595072-5438-4C99-B210-BD4A636600D7}" destId="{77A9A0F4-0B29-461B-9F52-6FC8CE1D8802}" srcOrd="0" destOrd="0" presId="urn:microsoft.com/office/officeart/2008/layout/HorizontalMultiLevelHierarchy"/>
    <dgm:cxn modelId="{1DD71C3F-B1D2-4E43-BE1E-1A3CA4416BA3}" type="presParOf" srcId="{25E11C78-4423-4A58-91FB-C261A87EFED7}" destId="{D100D19E-2867-43A5-BEA4-B2EC8FC43A9C}" srcOrd="5" destOrd="0" presId="urn:microsoft.com/office/officeart/2008/layout/HorizontalMultiLevelHierarchy"/>
    <dgm:cxn modelId="{B64888A9-78CA-42EC-A49E-E28043727ACA}" type="presParOf" srcId="{D100D19E-2867-43A5-BEA4-B2EC8FC43A9C}" destId="{65B5BECB-0588-4629-8140-B25B7B4D833F}" srcOrd="0" destOrd="0" presId="urn:microsoft.com/office/officeart/2008/layout/HorizontalMultiLevelHierarchy"/>
    <dgm:cxn modelId="{B02BED92-B5F7-4295-9C88-53BF3B21CABB}" type="presParOf" srcId="{D100D19E-2867-43A5-BEA4-B2EC8FC43A9C}" destId="{0B4D9847-CCA1-4ED3-871D-0458EBC858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95072-5438-4C99-B210-BD4A636600D7}">
      <dsp:nvSpPr>
        <dsp:cNvPr id="0" name=""/>
        <dsp:cNvSpPr/>
      </dsp:nvSpPr>
      <dsp:spPr>
        <a:xfrm>
          <a:off x="3287037" y="3227189"/>
          <a:ext cx="294361" cy="567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180" y="0"/>
              </a:lnTo>
              <a:lnTo>
                <a:pt x="147180" y="567848"/>
              </a:lnTo>
              <a:lnTo>
                <a:pt x="294361" y="56784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18228" y="3495123"/>
        <a:ext cx="31980" cy="31980"/>
      </dsp:txXfrm>
    </dsp:sp>
    <dsp:sp modelId="{D16914BB-5DA2-4035-98AE-23B67B69FCA9}">
      <dsp:nvSpPr>
        <dsp:cNvPr id="0" name=""/>
        <dsp:cNvSpPr/>
      </dsp:nvSpPr>
      <dsp:spPr>
        <a:xfrm>
          <a:off x="3287037" y="3181469"/>
          <a:ext cx="31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617" y="4572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36006" y="3219348"/>
        <a:ext cx="15680" cy="15680"/>
      </dsp:txXfrm>
    </dsp:sp>
    <dsp:sp modelId="{35A8F13F-4515-4F79-B071-52EAD67E2E74}">
      <dsp:nvSpPr>
        <dsp:cNvPr id="0" name=""/>
        <dsp:cNvSpPr/>
      </dsp:nvSpPr>
      <dsp:spPr>
        <a:xfrm>
          <a:off x="3287037" y="2629594"/>
          <a:ext cx="313617" cy="597594"/>
        </a:xfrm>
        <a:custGeom>
          <a:avLst/>
          <a:gdLst/>
          <a:ahLst/>
          <a:cxnLst/>
          <a:rect l="0" t="0" r="0" b="0"/>
          <a:pathLst>
            <a:path>
              <a:moveTo>
                <a:pt x="0" y="597594"/>
              </a:moveTo>
              <a:lnTo>
                <a:pt x="156808" y="597594"/>
              </a:lnTo>
              <a:lnTo>
                <a:pt x="156808" y="0"/>
              </a:lnTo>
              <a:lnTo>
                <a:pt x="313617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26974" y="2911519"/>
        <a:ext cx="33744" cy="33744"/>
      </dsp:txXfrm>
    </dsp:sp>
    <dsp:sp modelId="{78C9CFAF-8B25-40EB-B278-E50FB0223C0E}">
      <dsp:nvSpPr>
        <dsp:cNvPr id="0" name=""/>
        <dsp:cNvSpPr/>
      </dsp:nvSpPr>
      <dsp:spPr>
        <a:xfrm>
          <a:off x="1405332" y="2181398"/>
          <a:ext cx="313617" cy="1045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808" y="0"/>
              </a:lnTo>
              <a:lnTo>
                <a:pt x="156808" y="1045790"/>
              </a:lnTo>
              <a:lnTo>
                <a:pt x="313617" y="104579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534845" y="2676998"/>
        <a:ext cx="54590" cy="54590"/>
      </dsp:txXfrm>
    </dsp:sp>
    <dsp:sp modelId="{1BA4158E-503B-452D-A84C-B9CCE7A7A1A9}">
      <dsp:nvSpPr>
        <dsp:cNvPr id="0" name=""/>
        <dsp:cNvSpPr/>
      </dsp:nvSpPr>
      <dsp:spPr>
        <a:xfrm>
          <a:off x="3244495" y="1204235"/>
          <a:ext cx="356159" cy="827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079" y="0"/>
              </a:lnTo>
              <a:lnTo>
                <a:pt x="178079" y="827764"/>
              </a:lnTo>
              <a:lnTo>
                <a:pt x="356159" y="82776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00047" y="1595589"/>
        <a:ext cx="45056" cy="45056"/>
      </dsp:txXfrm>
    </dsp:sp>
    <dsp:sp modelId="{F7184ABE-F893-47D2-AFF9-039C9C243E81}">
      <dsp:nvSpPr>
        <dsp:cNvPr id="0" name=""/>
        <dsp:cNvSpPr/>
      </dsp:nvSpPr>
      <dsp:spPr>
        <a:xfrm>
          <a:off x="3244495" y="1204235"/>
          <a:ext cx="356159" cy="230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079" y="0"/>
              </a:lnTo>
              <a:lnTo>
                <a:pt x="178079" y="230169"/>
              </a:lnTo>
              <a:lnTo>
                <a:pt x="356159" y="23016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11973" y="1308719"/>
        <a:ext cx="21203" cy="21203"/>
      </dsp:txXfrm>
    </dsp:sp>
    <dsp:sp modelId="{6AF57418-8CB5-4961-B59A-7EAD7D9DA3AA}">
      <dsp:nvSpPr>
        <dsp:cNvPr id="0" name=""/>
        <dsp:cNvSpPr/>
      </dsp:nvSpPr>
      <dsp:spPr>
        <a:xfrm>
          <a:off x="3244495" y="836810"/>
          <a:ext cx="356159" cy="367425"/>
        </a:xfrm>
        <a:custGeom>
          <a:avLst/>
          <a:gdLst/>
          <a:ahLst/>
          <a:cxnLst/>
          <a:rect l="0" t="0" r="0" b="0"/>
          <a:pathLst>
            <a:path>
              <a:moveTo>
                <a:pt x="0" y="367425"/>
              </a:moveTo>
              <a:lnTo>
                <a:pt x="178079" y="367425"/>
              </a:lnTo>
              <a:lnTo>
                <a:pt x="178079" y="0"/>
              </a:lnTo>
              <a:lnTo>
                <a:pt x="356159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09782" y="1007730"/>
        <a:ext cx="25585" cy="25585"/>
      </dsp:txXfrm>
    </dsp:sp>
    <dsp:sp modelId="{C3641131-0FD1-4C7C-AD5A-752DAF177BD8}">
      <dsp:nvSpPr>
        <dsp:cNvPr id="0" name=""/>
        <dsp:cNvSpPr/>
      </dsp:nvSpPr>
      <dsp:spPr>
        <a:xfrm>
          <a:off x="3244495" y="239216"/>
          <a:ext cx="356159" cy="965019"/>
        </a:xfrm>
        <a:custGeom>
          <a:avLst/>
          <a:gdLst/>
          <a:ahLst/>
          <a:cxnLst/>
          <a:rect l="0" t="0" r="0" b="0"/>
          <a:pathLst>
            <a:path>
              <a:moveTo>
                <a:pt x="0" y="965019"/>
              </a:moveTo>
              <a:lnTo>
                <a:pt x="178079" y="965019"/>
              </a:lnTo>
              <a:lnTo>
                <a:pt x="178079" y="0"/>
              </a:lnTo>
              <a:lnTo>
                <a:pt x="356159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96859" y="696010"/>
        <a:ext cx="51432" cy="51432"/>
      </dsp:txXfrm>
    </dsp:sp>
    <dsp:sp modelId="{675BEFBB-4683-4930-8064-7FB3DD7D2BB0}">
      <dsp:nvSpPr>
        <dsp:cNvPr id="0" name=""/>
        <dsp:cNvSpPr/>
      </dsp:nvSpPr>
      <dsp:spPr>
        <a:xfrm>
          <a:off x="1405332" y="1204235"/>
          <a:ext cx="271075" cy="977162"/>
        </a:xfrm>
        <a:custGeom>
          <a:avLst/>
          <a:gdLst/>
          <a:ahLst/>
          <a:cxnLst/>
          <a:rect l="0" t="0" r="0" b="0"/>
          <a:pathLst>
            <a:path>
              <a:moveTo>
                <a:pt x="0" y="977162"/>
              </a:moveTo>
              <a:lnTo>
                <a:pt x="135537" y="977162"/>
              </a:lnTo>
              <a:lnTo>
                <a:pt x="135537" y="0"/>
              </a:lnTo>
              <a:lnTo>
                <a:pt x="271075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515518" y="1667465"/>
        <a:ext cx="50703" cy="50703"/>
      </dsp:txXfrm>
    </dsp:sp>
    <dsp:sp modelId="{593002C1-1409-4897-AB6B-F3EEEAA75A9B}">
      <dsp:nvSpPr>
        <dsp:cNvPr id="0" name=""/>
        <dsp:cNvSpPr/>
      </dsp:nvSpPr>
      <dsp:spPr>
        <a:xfrm>
          <a:off x="351389" y="1942360"/>
          <a:ext cx="1629810" cy="47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GENDER</a:t>
          </a:r>
          <a:endParaRPr lang="en-IN" sz="3400" kern="1200" dirty="0"/>
        </a:p>
      </dsp:txBody>
      <dsp:txXfrm>
        <a:off x="351389" y="1942360"/>
        <a:ext cx="1629810" cy="478075"/>
      </dsp:txXfrm>
    </dsp:sp>
    <dsp:sp modelId="{AC0EB8EA-6131-45CE-BC19-440A3ADE55D9}">
      <dsp:nvSpPr>
        <dsp:cNvPr id="0" name=""/>
        <dsp:cNvSpPr/>
      </dsp:nvSpPr>
      <dsp:spPr>
        <a:xfrm>
          <a:off x="1676407" y="965198"/>
          <a:ext cx="1568088" cy="4780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MASCULINE</a:t>
          </a:r>
          <a:endParaRPr lang="en-IN" sz="1800" kern="1200" dirty="0"/>
        </a:p>
      </dsp:txBody>
      <dsp:txXfrm>
        <a:off x="1676407" y="965198"/>
        <a:ext cx="1568088" cy="478075"/>
      </dsp:txXfrm>
    </dsp:sp>
    <dsp:sp modelId="{2556420E-355B-45A5-88A5-3908579B023D}">
      <dsp:nvSpPr>
        <dsp:cNvPr id="0" name=""/>
        <dsp:cNvSpPr/>
      </dsp:nvSpPr>
      <dsp:spPr>
        <a:xfrm>
          <a:off x="3600655" y="178"/>
          <a:ext cx="1568088" cy="4780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DAYS OF A WEEK	</a:t>
          </a:r>
          <a:endParaRPr lang="en-IN" sz="1800" kern="1200" dirty="0"/>
        </a:p>
      </dsp:txBody>
      <dsp:txXfrm>
        <a:off x="3600655" y="178"/>
        <a:ext cx="1568088" cy="478075"/>
      </dsp:txXfrm>
    </dsp:sp>
    <dsp:sp modelId="{1342677D-CF36-4897-8077-1992137E0CEC}">
      <dsp:nvSpPr>
        <dsp:cNvPr id="0" name=""/>
        <dsp:cNvSpPr/>
      </dsp:nvSpPr>
      <dsp:spPr>
        <a:xfrm>
          <a:off x="3600655" y="597773"/>
          <a:ext cx="1568088" cy="4780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MONTHS</a:t>
          </a:r>
          <a:endParaRPr lang="en-IN" sz="1800" kern="1200" dirty="0"/>
        </a:p>
      </dsp:txBody>
      <dsp:txXfrm>
        <a:off x="3600655" y="597773"/>
        <a:ext cx="1568088" cy="478075"/>
      </dsp:txXfrm>
    </dsp:sp>
    <dsp:sp modelId="{8B621D0D-BFBC-4A11-818B-9E55EA7BE35C}">
      <dsp:nvSpPr>
        <dsp:cNvPr id="0" name=""/>
        <dsp:cNvSpPr/>
      </dsp:nvSpPr>
      <dsp:spPr>
        <a:xfrm>
          <a:off x="3600655" y="1195367"/>
          <a:ext cx="1568088" cy="4780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TREES</a:t>
          </a:r>
          <a:endParaRPr lang="en-IN" sz="1800" kern="1200" dirty="0"/>
        </a:p>
      </dsp:txBody>
      <dsp:txXfrm>
        <a:off x="3600655" y="1195367"/>
        <a:ext cx="1568088" cy="478075"/>
      </dsp:txXfrm>
    </dsp:sp>
    <dsp:sp modelId="{B51E550F-26CD-4405-A19D-936182F766D0}">
      <dsp:nvSpPr>
        <dsp:cNvPr id="0" name=""/>
        <dsp:cNvSpPr/>
      </dsp:nvSpPr>
      <dsp:spPr>
        <a:xfrm>
          <a:off x="3600655" y="1792962"/>
          <a:ext cx="1568088" cy="4780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FOODGRAINS</a:t>
          </a:r>
          <a:endParaRPr lang="en-IN" sz="1800" kern="1200" dirty="0"/>
        </a:p>
      </dsp:txBody>
      <dsp:txXfrm>
        <a:off x="3600655" y="1792962"/>
        <a:ext cx="1568088" cy="478075"/>
      </dsp:txXfrm>
    </dsp:sp>
    <dsp:sp modelId="{29514613-CB2B-4084-81AE-37177AC701D6}">
      <dsp:nvSpPr>
        <dsp:cNvPr id="0" name=""/>
        <dsp:cNvSpPr/>
      </dsp:nvSpPr>
      <dsp:spPr>
        <a:xfrm>
          <a:off x="1718949" y="2988151"/>
          <a:ext cx="1568088" cy="4780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FEMININE</a:t>
          </a:r>
          <a:endParaRPr lang="en-IN" sz="1800" kern="1200" dirty="0"/>
        </a:p>
      </dsp:txBody>
      <dsp:txXfrm>
        <a:off x="1718949" y="2988151"/>
        <a:ext cx="1568088" cy="478075"/>
      </dsp:txXfrm>
    </dsp:sp>
    <dsp:sp modelId="{B05FC9A2-379D-4DA8-8990-ECAEC00CF382}">
      <dsp:nvSpPr>
        <dsp:cNvPr id="0" name=""/>
        <dsp:cNvSpPr/>
      </dsp:nvSpPr>
      <dsp:spPr>
        <a:xfrm>
          <a:off x="3600655" y="2390556"/>
          <a:ext cx="1568088" cy="4780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RIVERS</a:t>
          </a:r>
        </a:p>
      </dsp:txBody>
      <dsp:txXfrm>
        <a:off x="3600655" y="2390556"/>
        <a:ext cx="1568088" cy="478075"/>
      </dsp:txXfrm>
    </dsp:sp>
    <dsp:sp modelId="{07CB8702-223D-4061-85C7-05B96DBB6B64}">
      <dsp:nvSpPr>
        <dsp:cNvPr id="0" name=""/>
        <dsp:cNvSpPr/>
      </dsp:nvSpPr>
      <dsp:spPr>
        <a:xfrm>
          <a:off x="3600655" y="2988151"/>
          <a:ext cx="1568088" cy="4780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LANGUAGES</a:t>
          </a:r>
        </a:p>
      </dsp:txBody>
      <dsp:txXfrm>
        <a:off x="3600655" y="2988151"/>
        <a:ext cx="1568088" cy="478075"/>
      </dsp:txXfrm>
    </dsp:sp>
    <dsp:sp modelId="{65B5BECB-0588-4629-8140-B25B7B4D833F}">
      <dsp:nvSpPr>
        <dsp:cNvPr id="0" name=""/>
        <dsp:cNvSpPr/>
      </dsp:nvSpPr>
      <dsp:spPr>
        <a:xfrm>
          <a:off x="3581399" y="3555999"/>
          <a:ext cx="1568088" cy="4780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SPICES</a:t>
          </a:r>
        </a:p>
      </dsp:txBody>
      <dsp:txXfrm>
        <a:off x="3581399" y="3555999"/>
        <a:ext cx="1568088" cy="47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38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3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743200"/>
            <a:ext cx="69342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800" dirty="0" smtClean="0"/>
              <a:t>HINDI LEARNING CLASSES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053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260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Basic sentences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533400"/>
            <a:ext cx="3048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1. Come here </a:t>
            </a:r>
          </a:p>
          <a:p>
            <a:r>
              <a:rPr lang="en-IN" sz="2000" b="1" dirty="0" err="1" smtClean="0"/>
              <a:t>yahaan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aao</a:t>
            </a:r>
            <a:endParaRPr lang="en-IN" sz="2000" b="1" dirty="0" smtClean="0"/>
          </a:p>
          <a:p>
            <a:endParaRPr lang="en-IN" sz="2000" b="1" dirty="0"/>
          </a:p>
          <a:p>
            <a:r>
              <a:rPr lang="en-IN" sz="2000" b="1" dirty="0" smtClean="0"/>
              <a:t>2. Go there</a:t>
            </a:r>
          </a:p>
          <a:p>
            <a:r>
              <a:rPr lang="en-IN" sz="2000" b="1" dirty="0" err="1" smtClean="0"/>
              <a:t>vahaan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jaao</a:t>
            </a:r>
            <a:endParaRPr lang="en-IN" sz="2000" b="1" dirty="0" smtClean="0"/>
          </a:p>
          <a:p>
            <a:endParaRPr lang="en-IN" sz="2000" b="1" dirty="0"/>
          </a:p>
          <a:p>
            <a:r>
              <a:rPr lang="en-IN" sz="2000" b="1" dirty="0" smtClean="0"/>
              <a:t>3. Come to play</a:t>
            </a:r>
          </a:p>
          <a:p>
            <a:r>
              <a:rPr lang="en-IN" sz="2000" b="1" dirty="0" err="1" smtClean="0"/>
              <a:t>Khelne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aao</a:t>
            </a:r>
            <a:endParaRPr lang="en-IN" sz="2000" b="1" dirty="0" smtClean="0"/>
          </a:p>
          <a:p>
            <a:endParaRPr lang="en-IN" sz="2000" b="1" dirty="0"/>
          </a:p>
          <a:p>
            <a:r>
              <a:rPr lang="en-IN" sz="2000" b="1" dirty="0" smtClean="0"/>
              <a:t>4. Don’t laugh</a:t>
            </a:r>
          </a:p>
          <a:p>
            <a:r>
              <a:rPr lang="en-IN" sz="2000" b="1" dirty="0" err="1" smtClean="0"/>
              <a:t>Hanso</a:t>
            </a:r>
            <a:r>
              <a:rPr lang="en-IN" sz="2000" b="1" dirty="0" smtClean="0"/>
              <a:t> </a:t>
            </a:r>
            <a:r>
              <a:rPr lang="en-IN" sz="2000" b="1" dirty="0" smtClean="0"/>
              <a:t>mat</a:t>
            </a:r>
          </a:p>
          <a:p>
            <a:endParaRPr lang="en-IN" sz="2000" b="1" dirty="0"/>
          </a:p>
          <a:p>
            <a:r>
              <a:rPr lang="en-IN" sz="2000" b="1" dirty="0" smtClean="0"/>
              <a:t>5. Don’t cry</a:t>
            </a:r>
          </a:p>
          <a:p>
            <a:r>
              <a:rPr lang="en-IN" sz="2000" b="1" dirty="0" err="1" smtClean="0"/>
              <a:t>Roo</a:t>
            </a:r>
            <a:r>
              <a:rPr lang="en-IN" sz="2000" b="1" dirty="0" smtClean="0"/>
              <a:t> mat</a:t>
            </a:r>
          </a:p>
          <a:p>
            <a:endParaRPr lang="en-IN" sz="2000" b="1" dirty="0"/>
          </a:p>
          <a:p>
            <a:r>
              <a:rPr lang="en-IN" sz="2000" b="1" dirty="0" smtClean="0"/>
              <a:t>Don’t ……….</a:t>
            </a:r>
          </a:p>
          <a:p>
            <a:r>
              <a:rPr lang="en-IN" sz="2000" b="1" dirty="0" smtClean="0"/>
              <a:t>…….. mat</a:t>
            </a:r>
          </a:p>
          <a:p>
            <a:endParaRPr lang="en-IN" sz="2000" b="1" dirty="0"/>
          </a:p>
          <a:p>
            <a:r>
              <a:rPr lang="en-IN" sz="2000" b="1" dirty="0" smtClean="0"/>
              <a:t>6. Keep it there</a:t>
            </a:r>
          </a:p>
          <a:p>
            <a:r>
              <a:rPr lang="en-IN" sz="2000" b="1" dirty="0" smtClean="0"/>
              <a:t>Use </a:t>
            </a:r>
            <a:r>
              <a:rPr lang="en-IN" sz="2000" b="1" dirty="0" err="1" smtClean="0"/>
              <a:t>udhar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rakho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762000"/>
            <a:ext cx="266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7. Stand up</a:t>
            </a:r>
          </a:p>
          <a:p>
            <a:r>
              <a:rPr lang="en-IN" sz="2000" b="1" dirty="0" err="1" smtClean="0"/>
              <a:t>Khade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ho</a:t>
            </a:r>
            <a:endParaRPr lang="en-IN" sz="2000" b="1" dirty="0" smtClean="0"/>
          </a:p>
          <a:p>
            <a:endParaRPr lang="en-IN" sz="2000" b="1" dirty="0"/>
          </a:p>
          <a:p>
            <a:r>
              <a:rPr lang="en-IN" sz="2000" b="1" dirty="0" smtClean="0"/>
              <a:t>8. Sit down</a:t>
            </a:r>
          </a:p>
          <a:p>
            <a:r>
              <a:rPr lang="en-IN" sz="2000" b="1" dirty="0" err="1" smtClean="0"/>
              <a:t>Baith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jao</a:t>
            </a:r>
            <a:endParaRPr lang="en-IN" sz="2000" b="1" dirty="0" smtClean="0"/>
          </a:p>
          <a:p>
            <a:endParaRPr lang="en-IN" sz="2000" b="1" dirty="0"/>
          </a:p>
          <a:p>
            <a:r>
              <a:rPr lang="en-IN" sz="2000" b="1" dirty="0" smtClean="0"/>
              <a:t>9. Come fast</a:t>
            </a:r>
          </a:p>
          <a:p>
            <a:r>
              <a:rPr lang="en-IN" sz="2000" b="1" dirty="0" err="1" smtClean="0"/>
              <a:t>Jaldi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aao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10. Walk fast</a:t>
            </a:r>
          </a:p>
          <a:p>
            <a:r>
              <a:rPr lang="en-IN" sz="2000" b="1" dirty="0" err="1" smtClean="0"/>
              <a:t>Jaldi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chalo</a:t>
            </a:r>
            <a:endParaRPr lang="en-IN" sz="2000" b="1" dirty="0" smtClean="0"/>
          </a:p>
          <a:p>
            <a:endParaRPr lang="en-IN" sz="2000" b="1" dirty="0"/>
          </a:p>
          <a:p>
            <a:r>
              <a:rPr lang="en-IN" sz="2000" b="1" dirty="0" smtClean="0"/>
              <a:t>11. Walk slowly</a:t>
            </a:r>
          </a:p>
          <a:p>
            <a:r>
              <a:rPr lang="en-IN" sz="2000" b="1" smtClean="0"/>
              <a:t>Dheere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chalo</a:t>
            </a:r>
            <a:endParaRPr lang="en-IN" sz="2000" b="1" dirty="0" smtClean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900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048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SENTENCE FORMATION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6350" y="904220"/>
            <a:ext cx="29337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I am going to the market.</a:t>
            </a:r>
          </a:p>
          <a:p>
            <a:r>
              <a:rPr lang="en-IN" sz="2000" dirty="0">
                <a:solidFill>
                  <a:srgbClr val="00B0F0"/>
                </a:solidFill>
              </a:rPr>
              <a:t>Na market </a:t>
            </a:r>
            <a:r>
              <a:rPr lang="en-IN" sz="2000" dirty="0" err="1">
                <a:solidFill>
                  <a:srgbClr val="00B0F0"/>
                </a:solidFill>
              </a:rPr>
              <a:t>ka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  <a:r>
              <a:rPr lang="en-IN" sz="2000" dirty="0" err="1">
                <a:solidFill>
                  <a:srgbClr val="00B0F0"/>
                </a:solidFill>
              </a:rPr>
              <a:t>poore</a:t>
            </a:r>
            <a:r>
              <a:rPr lang="en-IN" sz="2000" dirty="0">
                <a:solidFill>
                  <a:srgbClr val="00B0F0"/>
                </a:solidFill>
              </a:rPr>
              <a:t>.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Mai market 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ja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raha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hu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Give </a:t>
            </a:r>
            <a:r>
              <a:rPr lang="en-IN" sz="2000" dirty="0"/>
              <a:t>me food</a:t>
            </a:r>
          </a:p>
          <a:p>
            <a:r>
              <a:rPr lang="en-IN" sz="2000" dirty="0" err="1"/>
              <a:t>Mujhe</a:t>
            </a:r>
            <a:r>
              <a:rPr lang="en-IN" sz="2000" dirty="0"/>
              <a:t> </a:t>
            </a:r>
            <a:r>
              <a:rPr lang="en-IN" sz="2000" dirty="0" err="1"/>
              <a:t>khana</a:t>
            </a:r>
            <a:r>
              <a:rPr lang="en-IN" sz="2000" dirty="0"/>
              <a:t> </a:t>
            </a:r>
            <a:r>
              <a:rPr lang="en-IN" sz="2000" dirty="0" err="1"/>
              <a:t>dijiye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Give me ……..</a:t>
            </a:r>
          </a:p>
          <a:p>
            <a:r>
              <a:rPr lang="en-IN" sz="2000" dirty="0" err="1"/>
              <a:t>Mujhe</a:t>
            </a:r>
            <a:r>
              <a:rPr lang="en-IN" sz="2000" dirty="0"/>
              <a:t> ………..  </a:t>
            </a:r>
            <a:r>
              <a:rPr lang="en-IN" sz="2000" dirty="0" err="1" smtClean="0"/>
              <a:t>Dijiye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 smtClean="0"/>
              <a:t>I am going to ………….</a:t>
            </a:r>
          </a:p>
          <a:p>
            <a:r>
              <a:rPr lang="en-IN" sz="2000" dirty="0" smtClean="0"/>
              <a:t>Mai ………… </a:t>
            </a:r>
            <a:r>
              <a:rPr lang="en-IN" sz="2000" dirty="0" err="1" smtClean="0"/>
              <a:t>ja</a:t>
            </a:r>
            <a:r>
              <a:rPr lang="en-IN" sz="2000" dirty="0" smtClean="0"/>
              <a:t> </a:t>
            </a:r>
            <a:r>
              <a:rPr lang="en-IN" sz="2000" dirty="0" err="1" smtClean="0"/>
              <a:t>raha</a:t>
            </a:r>
            <a:r>
              <a:rPr lang="en-IN" sz="2000" dirty="0" smtClean="0"/>
              <a:t> </a:t>
            </a:r>
            <a:r>
              <a:rPr lang="en-IN" sz="2000" dirty="0" err="1" smtClean="0"/>
              <a:t>hu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I have  ………..</a:t>
            </a:r>
          </a:p>
          <a:p>
            <a:r>
              <a:rPr lang="en-IN" sz="2000" dirty="0" smtClean="0"/>
              <a:t>Mere </a:t>
            </a:r>
            <a:r>
              <a:rPr lang="en-IN" sz="2000" dirty="0" err="1" smtClean="0"/>
              <a:t>paas</a:t>
            </a:r>
            <a:r>
              <a:rPr lang="en-IN" sz="2000" dirty="0" smtClean="0"/>
              <a:t> ………. </a:t>
            </a:r>
            <a:r>
              <a:rPr lang="en-IN" sz="2000" dirty="0" err="1" smtClean="0"/>
              <a:t>Hai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I don’t have ……..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06680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He/She</a:t>
            </a:r>
            <a:r>
              <a:rPr lang="en-IN" sz="2000" dirty="0" smtClean="0"/>
              <a:t> is  ………</a:t>
            </a:r>
          </a:p>
          <a:p>
            <a:r>
              <a:rPr lang="en-IN" sz="2000" dirty="0" smtClean="0"/>
              <a:t>Ye ………. </a:t>
            </a:r>
            <a:r>
              <a:rPr lang="en-IN" sz="2000" dirty="0" err="1" smtClean="0"/>
              <a:t>hain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a  ………..</a:t>
            </a:r>
          </a:p>
          <a:p>
            <a:r>
              <a:rPr lang="en-IN" sz="2000" dirty="0" err="1"/>
              <a:t>Yeh</a:t>
            </a:r>
            <a:r>
              <a:rPr lang="en-IN" sz="2000" dirty="0"/>
              <a:t> </a:t>
            </a:r>
            <a:r>
              <a:rPr lang="en-IN" sz="2000" dirty="0" err="1"/>
              <a:t>ek</a:t>
            </a:r>
            <a:r>
              <a:rPr lang="en-IN" sz="2000" dirty="0"/>
              <a:t> …………. </a:t>
            </a:r>
            <a:r>
              <a:rPr lang="en-IN" sz="2000" dirty="0" err="1" smtClean="0"/>
              <a:t>Hai</a:t>
            </a:r>
            <a:r>
              <a:rPr lang="en-IN" sz="2000" dirty="0" smtClean="0"/>
              <a:t> (this/that – </a:t>
            </a:r>
            <a:r>
              <a:rPr lang="en-IN" sz="2000" dirty="0" err="1" smtClean="0"/>
              <a:t>yeh</a:t>
            </a:r>
            <a:r>
              <a:rPr lang="en-IN" sz="2000" dirty="0" smtClean="0"/>
              <a:t>/</a:t>
            </a:r>
            <a:r>
              <a:rPr lang="en-IN" sz="2000" dirty="0" err="1" smtClean="0"/>
              <a:t>vah</a:t>
            </a:r>
            <a:r>
              <a:rPr lang="en-IN" sz="2000" dirty="0" smtClean="0"/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947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905000"/>
            <a:ext cx="6248400" cy="192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PART II</a:t>
            </a:r>
          </a:p>
          <a:p>
            <a:pPr algn="ctr">
              <a:lnSpc>
                <a:spcPct val="2000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INTRODUCTION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893802"/>
            <a:ext cx="2209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 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Naam</a:t>
            </a:r>
            <a:r>
              <a:rPr lang="en-IN" dirty="0" smtClean="0"/>
              <a:t> - name</a:t>
            </a:r>
          </a:p>
          <a:p>
            <a:r>
              <a:rPr lang="en-IN" dirty="0" err="1" smtClean="0"/>
              <a:t>Saal</a:t>
            </a:r>
            <a:r>
              <a:rPr lang="en-IN" dirty="0" smtClean="0"/>
              <a:t> - year</a:t>
            </a:r>
          </a:p>
          <a:p>
            <a:r>
              <a:rPr lang="en-IN" dirty="0" err="1" smtClean="0"/>
              <a:t>Ka</a:t>
            </a:r>
            <a:r>
              <a:rPr lang="en-IN" dirty="0" smtClean="0"/>
              <a:t> – of</a:t>
            </a:r>
          </a:p>
          <a:p>
            <a:r>
              <a:rPr lang="en-IN" dirty="0" smtClean="0"/>
              <a:t>Vishay – subject</a:t>
            </a:r>
          </a:p>
          <a:p>
            <a:r>
              <a:rPr lang="en-IN" dirty="0" err="1" smtClean="0"/>
              <a:t>Chaatra</a:t>
            </a:r>
            <a:r>
              <a:rPr lang="en-IN" dirty="0" smtClean="0"/>
              <a:t> – student</a:t>
            </a:r>
          </a:p>
          <a:p>
            <a:r>
              <a:rPr lang="en-IN" dirty="0" err="1" smtClean="0"/>
              <a:t>Kitaben</a:t>
            </a:r>
            <a:r>
              <a:rPr lang="en-IN" dirty="0" smtClean="0"/>
              <a:t> – books</a:t>
            </a:r>
          </a:p>
          <a:p>
            <a:r>
              <a:rPr lang="en-IN" dirty="0" err="1" smtClean="0"/>
              <a:t>Pasand</a:t>
            </a:r>
            <a:r>
              <a:rPr lang="en-IN" dirty="0" smtClean="0"/>
              <a:t> – like</a:t>
            </a:r>
          </a:p>
          <a:p>
            <a:r>
              <a:rPr lang="en-IN" dirty="0" err="1" smtClean="0"/>
              <a:t>Aur</a:t>
            </a:r>
            <a:r>
              <a:rPr lang="en-IN" dirty="0" smtClean="0"/>
              <a:t> – and</a:t>
            </a:r>
          </a:p>
          <a:p>
            <a:r>
              <a:rPr lang="en-IN" dirty="0" err="1" smtClean="0"/>
              <a:t>Unhe</a:t>
            </a:r>
            <a:r>
              <a:rPr lang="en-IN" dirty="0" smtClean="0"/>
              <a:t> – them</a:t>
            </a:r>
          </a:p>
          <a:p>
            <a:r>
              <a:rPr lang="en-IN" dirty="0" err="1" smtClean="0"/>
              <a:t>Parna</a:t>
            </a:r>
            <a:r>
              <a:rPr lang="en-IN" dirty="0" smtClean="0"/>
              <a:t> – study / read</a:t>
            </a:r>
          </a:p>
          <a:p>
            <a:r>
              <a:rPr lang="en-IN" dirty="0" err="1" smtClean="0"/>
              <a:t>Ruchi</a:t>
            </a:r>
            <a:r>
              <a:rPr lang="en-IN" dirty="0" smtClean="0"/>
              <a:t> – hobby</a:t>
            </a:r>
          </a:p>
          <a:p>
            <a:r>
              <a:rPr lang="en-IN" dirty="0" err="1" smtClean="0"/>
              <a:t>Apne</a:t>
            </a:r>
            <a:r>
              <a:rPr lang="en-IN" dirty="0" smtClean="0"/>
              <a:t> – my</a:t>
            </a:r>
          </a:p>
          <a:p>
            <a:r>
              <a:rPr lang="en-IN" dirty="0" err="1" smtClean="0"/>
              <a:t>Mitron</a:t>
            </a:r>
            <a:r>
              <a:rPr lang="en-IN" dirty="0" smtClean="0"/>
              <a:t> – friends</a:t>
            </a:r>
          </a:p>
          <a:p>
            <a:r>
              <a:rPr lang="en-IN" dirty="0" err="1" smtClean="0"/>
              <a:t>Pariwaar</a:t>
            </a:r>
            <a:r>
              <a:rPr lang="en-IN" dirty="0" smtClean="0"/>
              <a:t> – family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876800" y="14478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Saath</a:t>
            </a:r>
            <a:r>
              <a:rPr lang="en-IN" dirty="0"/>
              <a:t> – with</a:t>
            </a:r>
          </a:p>
          <a:p>
            <a:r>
              <a:rPr lang="en-IN" dirty="0" err="1"/>
              <a:t>Samay</a:t>
            </a:r>
            <a:r>
              <a:rPr lang="en-IN" dirty="0"/>
              <a:t> – time</a:t>
            </a:r>
          </a:p>
          <a:p>
            <a:r>
              <a:rPr lang="en-IN" dirty="0" err="1"/>
              <a:t>Bitana</a:t>
            </a:r>
            <a:r>
              <a:rPr lang="en-IN" dirty="0"/>
              <a:t> – spending (time)</a:t>
            </a:r>
          </a:p>
          <a:p>
            <a:r>
              <a:rPr lang="en-IN" dirty="0" err="1"/>
              <a:t>Bhi</a:t>
            </a:r>
            <a:r>
              <a:rPr lang="en-IN" dirty="0"/>
              <a:t> – also</a:t>
            </a:r>
          </a:p>
          <a:p>
            <a:r>
              <a:rPr lang="en-IN" dirty="0" err="1"/>
              <a:t>Achha</a:t>
            </a:r>
            <a:r>
              <a:rPr lang="en-IN" dirty="0"/>
              <a:t> – good</a:t>
            </a:r>
          </a:p>
          <a:p>
            <a:r>
              <a:rPr lang="en-IN" dirty="0" err="1"/>
              <a:t>Lagta</a:t>
            </a:r>
            <a:r>
              <a:rPr lang="en-IN" dirty="0"/>
              <a:t> – feel</a:t>
            </a:r>
          </a:p>
          <a:p>
            <a:r>
              <a:rPr lang="en-IN" dirty="0" err="1"/>
              <a:t>Bhavishya</a:t>
            </a:r>
            <a:r>
              <a:rPr lang="en-IN" dirty="0"/>
              <a:t> – future</a:t>
            </a:r>
          </a:p>
          <a:p>
            <a:r>
              <a:rPr lang="en-IN" dirty="0"/>
              <a:t>Me – in</a:t>
            </a:r>
          </a:p>
          <a:p>
            <a:r>
              <a:rPr lang="en-IN" dirty="0" err="1"/>
              <a:t>Ek</a:t>
            </a:r>
            <a:r>
              <a:rPr lang="en-IN" dirty="0"/>
              <a:t> – one / a</a:t>
            </a:r>
          </a:p>
          <a:p>
            <a:r>
              <a:rPr lang="en-IN" dirty="0" err="1"/>
              <a:t>Safal</a:t>
            </a:r>
            <a:r>
              <a:rPr lang="en-IN" dirty="0"/>
              <a:t> – successful</a:t>
            </a:r>
          </a:p>
          <a:p>
            <a:r>
              <a:rPr lang="en-IN" dirty="0" err="1"/>
              <a:t>Vyakti</a:t>
            </a:r>
            <a:r>
              <a:rPr lang="en-IN" dirty="0"/>
              <a:t> – person</a:t>
            </a:r>
          </a:p>
          <a:p>
            <a:r>
              <a:rPr lang="en-IN" dirty="0" err="1"/>
              <a:t>Banna</a:t>
            </a:r>
            <a:r>
              <a:rPr lang="en-IN" dirty="0"/>
              <a:t> – want to be</a:t>
            </a:r>
          </a:p>
          <a:p>
            <a:r>
              <a:rPr lang="en-IN" dirty="0" err="1"/>
              <a:t>Parichay</a:t>
            </a:r>
            <a:r>
              <a:rPr lang="en-IN" dirty="0"/>
              <a:t> - 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2406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VOCABULARY:</a:t>
            </a:r>
            <a:endParaRPr lang="en-IN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7620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Good </a:t>
            </a:r>
            <a:r>
              <a:rPr lang="en-IN" dirty="0">
                <a:solidFill>
                  <a:srgbClr val="FF0000"/>
                </a:solidFill>
              </a:rPr>
              <a:t>afternoon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Namaste.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My name is </a:t>
            </a:r>
            <a:r>
              <a:rPr lang="en-IN" dirty="0" err="1">
                <a:solidFill>
                  <a:srgbClr val="FF0000"/>
                </a:solidFill>
              </a:rPr>
              <a:t>Aadarsh</a:t>
            </a:r>
            <a:r>
              <a:rPr lang="en-IN" dirty="0">
                <a:solidFill>
                  <a:srgbClr val="FF0000"/>
                </a:solidFill>
              </a:rPr>
              <a:t>.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err="1">
                <a:solidFill>
                  <a:srgbClr val="7030A0"/>
                </a:solidFill>
              </a:rPr>
              <a:t>Mera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naam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Aadarsh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hai</a:t>
            </a:r>
            <a:r>
              <a:rPr lang="en-IN" dirty="0" smtClean="0">
                <a:solidFill>
                  <a:srgbClr val="7030A0"/>
                </a:solidFill>
              </a:rPr>
              <a:t>.</a:t>
            </a: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I </a:t>
            </a:r>
            <a:r>
              <a:rPr lang="en-IN" dirty="0">
                <a:solidFill>
                  <a:srgbClr val="FF0000"/>
                </a:solidFill>
              </a:rPr>
              <a:t>am 21 years old.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Mei </a:t>
            </a:r>
            <a:r>
              <a:rPr lang="en-IN" dirty="0">
                <a:solidFill>
                  <a:srgbClr val="7030A0"/>
                </a:solidFill>
              </a:rPr>
              <a:t>21 </a:t>
            </a:r>
            <a:r>
              <a:rPr lang="en-IN" dirty="0" err="1">
                <a:solidFill>
                  <a:srgbClr val="7030A0"/>
                </a:solidFill>
              </a:rPr>
              <a:t>saal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ka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hoon</a:t>
            </a:r>
            <a:r>
              <a:rPr lang="en-IN" dirty="0" smtClean="0">
                <a:solidFill>
                  <a:srgbClr val="7030A0"/>
                </a:solidFill>
              </a:rPr>
              <a:t>.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I </a:t>
            </a:r>
            <a:r>
              <a:rPr lang="en-IN" dirty="0">
                <a:solidFill>
                  <a:srgbClr val="FF0000"/>
                </a:solidFill>
              </a:rPr>
              <a:t>study engineering in NIT Trichy. 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Mei </a:t>
            </a:r>
            <a:r>
              <a:rPr lang="en-IN" dirty="0">
                <a:solidFill>
                  <a:srgbClr val="7030A0"/>
                </a:solidFill>
              </a:rPr>
              <a:t>NIT Trichy me engineering 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padhta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hoon</a:t>
            </a:r>
            <a:r>
              <a:rPr lang="en-IN" dirty="0">
                <a:solidFill>
                  <a:srgbClr val="7030A0"/>
                </a:solidFill>
              </a:rPr>
              <a:t>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 like books and my hobby is reading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dirty="0" err="1">
                <a:solidFill>
                  <a:srgbClr val="7030A0"/>
                </a:solidFill>
              </a:rPr>
              <a:t>Mujhe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kitaben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pasand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hai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aur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unhe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parna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meri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ruchi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hai</a:t>
            </a:r>
            <a:r>
              <a:rPr lang="en-IN" dirty="0" smtClean="0">
                <a:solidFill>
                  <a:srgbClr val="7030A0"/>
                </a:solidFill>
              </a:rPr>
              <a:t>.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I also enjoy spending time with my friends and family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dirty="0" err="1">
                <a:solidFill>
                  <a:srgbClr val="7030A0"/>
                </a:solidFill>
              </a:rPr>
              <a:t>Mujhe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apne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mitron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aur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pariwaar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ke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saath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samay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bitana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bhi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achha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lagta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hai</a:t>
            </a:r>
            <a:r>
              <a:rPr lang="en-IN" dirty="0" smtClean="0">
                <a:solidFill>
                  <a:srgbClr val="7030A0"/>
                </a:solidFill>
              </a:rPr>
              <a:t>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 aspire to be a successful person in the future. What about you?</a:t>
            </a:r>
          </a:p>
          <a:p>
            <a:r>
              <a:rPr lang="en-IN" dirty="0"/>
              <a:t> </a:t>
            </a:r>
            <a:r>
              <a:rPr lang="en-IN" dirty="0" err="1" smtClean="0">
                <a:solidFill>
                  <a:srgbClr val="7030A0"/>
                </a:solidFill>
              </a:rPr>
              <a:t>Mujhe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bhavishya</a:t>
            </a:r>
            <a:r>
              <a:rPr lang="en-IN" dirty="0">
                <a:solidFill>
                  <a:srgbClr val="7030A0"/>
                </a:solidFill>
              </a:rPr>
              <a:t> me </a:t>
            </a:r>
            <a:r>
              <a:rPr lang="en-IN" dirty="0" err="1">
                <a:solidFill>
                  <a:srgbClr val="7030A0"/>
                </a:solidFill>
              </a:rPr>
              <a:t>ek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safal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vyakti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banna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hai</a:t>
            </a:r>
            <a:r>
              <a:rPr lang="en-IN" dirty="0">
                <a:solidFill>
                  <a:srgbClr val="7030A0"/>
                </a:solidFill>
              </a:rPr>
              <a:t>. </a:t>
            </a:r>
            <a:r>
              <a:rPr lang="en-IN" dirty="0" err="1">
                <a:solidFill>
                  <a:srgbClr val="7030A0"/>
                </a:solidFill>
              </a:rPr>
              <a:t>Aapka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kya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parichay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hai</a:t>
            </a:r>
            <a:r>
              <a:rPr lang="en-IN" dirty="0">
                <a:solidFill>
                  <a:srgbClr val="7030A0"/>
                </a:solidFill>
              </a:rPr>
              <a:t>?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228600"/>
            <a:ext cx="169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 smtClean="0">
                <a:solidFill>
                  <a:schemeClr val="accent1"/>
                </a:solidFill>
              </a:rPr>
              <a:t>PASSAGE: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09600"/>
            <a:ext cx="8077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GOOD EVENING</a:t>
            </a:r>
          </a:p>
          <a:p>
            <a:r>
              <a:rPr lang="en-IN" dirty="0" smtClean="0"/>
              <a:t>Namaste </a:t>
            </a:r>
            <a:r>
              <a:rPr lang="en-IN" dirty="0" err="1" smtClean="0"/>
              <a:t>Shubsandhya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My name is …………….</a:t>
            </a:r>
          </a:p>
          <a:p>
            <a:r>
              <a:rPr lang="en-IN" dirty="0" err="1" smtClean="0"/>
              <a:t>Mera</a:t>
            </a:r>
            <a:r>
              <a:rPr lang="en-IN" dirty="0" smtClean="0"/>
              <a:t> </a:t>
            </a:r>
            <a:r>
              <a:rPr lang="en-IN" dirty="0" err="1" smtClean="0"/>
              <a:t>naam</a:t>
            </a:r>
            <a:r>
              <a:rPr lang="en-IN" dirty="0" smtClean="0"/>
              <a:t> ……………. </a:t>
            </a:r>
            <a:r>
              <a:rPr lang="en-IN" dirty="0" err="1" smtClean="0"/>
              <a:t>Hai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My hometown is ……………………..</a:t>
            </a:r>
          </a:p>
          <a:p>
            <a:r>
              <a:rPr lang="en-IN" dirty="0" smtClean="0"/>
              <a:t>Mai  ………..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rehne</a:t>
            </a:r>
            <a:r>
              <a:rPr lang="en-IN" dirty="0" smtClean="0"/>
              <a:t> </a:t>
            </a:r>
            <a:r>
              <a:rPr lang="en-IN" dirty="0" err="1" smtClean="0"/>
              <a:t>vala</a:t>
            </a:r>
            <a:r>
              <a:rPr lang="en-IN" dirty="0" smtClean="0"/>
              <a:t> </a:t>
            </a:r>
            <a:r>
              <a:rPr lang="en-IN" dirty="0" err="1" smtClean="0"/>
              <a:t>hu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I have completed my studies from ………………………. University</a:t>
            </a:r>
          </a:p>
          <a:p>
            <a:r>
              <a:rPr lang="en-IN" dirty="0" smtClean="0"/>
              <a:t>Maine </a:t>
            </a:r>
            <a:r>
              <a:rPr lang="en-IN" dirty="0" err="1" smtClean="0"/>
              <a:t>apni</a:t>
            </a:r>
            <a:r>
              <a:rPr lang="en-IN" dirty="0" smtClean="0"/>
              <a:t> </a:t>
            </a:r>
            <a:r>
              <a:rPr lang="en-IN" dirty="0" err="1" smtClean="0"/>
              <a:t>padhai</a:t>
            </a:r>
            <a:r>
              <a:rPr lang="en-IN" dirty="0" smtClean="0"/>
              <a:t> ………………. University se </a:t>
            </a:r>
            <a:r>
              <a:rPr lang="en-IN" dirty="0" err="1" smtClean="0"/>
              <a:t>ki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 am an assistant professor in ………… department</a:t>
            </a:r>
          </a:p>
          <a:p>
            <a:r>
              <a:rPr lang="en-IN" dirty="0" smtClean="0"/>
              <a:t>Mai ………….. </a:t>
            </a:r>
            <a:r>
              <a:rPr lang="en-IN" dirty="0" err="1" smtClean="0"/>
              <a:t>Vibhag</a:t>
            </a:r>
            <a:r>
              <a:rPr lang="en-IN" dirty="0" smtClean="0"/>
              <a:t> me  assistant professor </a:t>
            </a:r>
            <a:r>
              <a:rPr lang="en-IN" dirty="0" err="1" smtClean="0"/>
              <a:t>hu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I have a </a:t>
            </a:r>
            <a:r>
              <a:rPr lang="en-IN" dirty="0" err="1" smtClean="0"/>
              <a:t>teacing</a:t>
            </a:r>
            <a:r>
              <a:rPr lang="en-IN" dirty="0" smtClean="0"/>
              <a:t> experience of ……… years .</a:t>
            </a:r>
          </a:p>
          <a:p>
            <a:r>
              <a:rPr lang="en-IN" dirty="0" smtClean="0"/>
              <a:t>Mere </a:t>
            </a:r>
            <a:r>
              <a:rPr lang="en-IN" dirty="0" err="1" smtClean="0"/>
              <a:t>paas</a:t>
            </a:r>
            <a:r>
              <a:rPr lang="en-IN" dirty="0" smtClean="0"/>
              <a:t> ……… </a:t>
            </a:r>
            <a:r>
              <a:rPr lang="en-IN" dirty="0" err="1" smtClean="0"/>
              <a:t>saal</a:t>
            </a:r>
            <a:r>
              <a:rPr lang="en-IN" dirty="0" smtClean="0"/>
              <a:t> </a:t>
            </a:r>
            <a:r>
              <a:rPr lang="en-IN" dirty="0" err="1" smtClean="0"/>
              <a:t>padhane</a:t>
            </a:r>
            <a:r>
              <a:rPr lang="en-IN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anubhav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 live in Nit Quarters.</a:t>
            </a:r>
          </a:p>
          <a:p>
            <a:r>
              <a:rPr lang="en-IN" dirty="0" smtClean="0"/>
              <a:t>Mai Nit Quarters me </a:t>
            </a:r>
            <a:r>
              <a:rPr lang="en-IN" dirty="0" err="1" smtClean="0"/>
              <a:t>rahta</a:t>
            </a:r>
            <a:r>
              <a:rPr lang="en-IN" dirty="0" smtClean="0"/>
              <a:t> </a:t>
            </a:r>
            <a:r>
              <a:rPr lang="en-IN" dirty="0" err="1" smtClean="0"/>
              <a:t>hu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9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143000"/>
            <a:ext cx="4762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 </a:t>
            </a:r>
            <a:r>
              <a:rPr lang="en-IN" dirty="0" smtClean="0"/>
              <a:t>mother’s  </a:t>
            </a:r>
            <a:r>
              <a:rPr lang="en-IN" dirty="0"/>
              <a:t>name is ………</a:t>
            </a:r>
          </a:p>
          <a:p>
            <a:r>
              <a:rPr lang="en-IN" dirty="0"/>
              <a:t>Meri </a:t>
            </a:r>
            <a:r>
              <a:rPr lang="en-IN" dirty="0" err="1" smtClean="0"/>
              <a:t>maa</a:t>
            </a:r>
            <a:r>
              <a:rPr lang="en-IN" dirty="0" smtClean="0"/>
              <a:t> </a:t>
            </a:r>
            <a:r>
              <a:rPr lang="en-IN" dirty="0" err="1"/>
              <a:t>ka</a:t>
            </a:r>
            <a:r>
              <a:rPr lang="en-IN" dirty="0"/>
              <a:t> </a:t>
            </a:r>
            <a:r>
              <a:rPr lang="en-IN" dirty="0" err="1"/>
              <a:t>naam</a:t>
            </a:r>
            <a:r>
              <a:rPr lang="en-IN" dirty="0"/>
              <a:t> ……….. Hai</a:t>
            </a:r>
          </a:p>
          <a:p>
            <a:endParaRPr lang="en-IN" dirty="0" smtClean="0"/>
          </a:p>
          <a:p>
            <a:r>
              <a:rPr lang="en-IN" dirty="0" smtClean="0"/>
              <a:t>I like watching …………...</a:t>
            </a:r>
          </a:p>
          <a:p>
            <a:r>
              <a:rPr lang="en-IN" dirty="0" err="1" smtClean="0"/>
              <a:t>Mujhe</a:t>
            </a:r>
            <a:r>
              <a:rPr lang="en-IN" dirty="0" smtClean="0"/>
              <a:t> ………..  </a:t>
            </a:r>
            <a:r>
              <a:rPr lang="en-IN" dirty="0" err="1" smtClean="0"/>
              <a:t>dekhna</a:t>
            </a:r>
            <a:r>
              <a:rPr lang="en-IN" dirty="0" smtClean="0"/>
              <a:t> </a:t>
            </a:r>
            <a:r>
              <a:rPr lang="en-IN" dirty="0" err="1" smtClean="0"/>
              <a:t>accha</a:t>
            </a:r>
            <a:r>
              <a:rPr lang="en-IN" dirty="0" smtClean="0"/>
              <a:t> </a:t>
            </a:r>
            <a:r>
              <a:rPr lang="en-IN" dirty="0" err="1" smtClean="0"/>
              <a:t>lagta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I sleep at ….. Pm</a:t>
            </a:r>
          </a:p>
          <a:p>
            <a:r>
              <a:rPr lang="en-IN" dirty="0" smtClean="0"/>
              <a:t>Mai ……… </a:t>
            </a:r>
            <a:r>
              <a:rPr lang="en-IN" dirty="0" err="1" smtClean="0"/>
              <a:t>baje</a:t>
            </a:r>
            <a:r>
              <a:rPr lang="en-IN" dirty="0" smtClean="0"/>
              <a:t> </a:t>
            </a:r>
            <a:r>
              <a:rPr lang="en-IN" dirty="0" err="1" smtClean="0"/>
              <a:t>sota</a:t>
            </a:r>
            <a:r>
              <a:rPr lang="en-IN" dirty="0" smtClean="0"/>
              <a:t> </a:t>
            </a:r>
            <a:r>
              <a:rPr lang="en-IN" dirty="0" err="1" smtClean="0"/>
              <a:t>hu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 read ………… newspaper</a:t>
            </a:r>
          </a:p>
          <a:p>
            <a:r>
              <a:rPr lang="en-IN" dirty="0" smtClean="0"/>
              <a:t>Main ………….. </a:t>
            </a:r>
            <a:r>
              <a:rPr lang="en-IN" dirty="0" err="1" smtClean="0"/>
              <a:t>Samacchar</a:t>
            </a:r>
            <a:r>
              <a:rPr lang="en-IN" dirty="0" smtClean="0"/>
              <a:t> </a:t>
            </a:r>
            <a:r>
              <a:rPr lang="en-IN" dirty="0" err="1" smtClean="0"/>
              <a:t>patra</a:t>
            </a:r>
            <a:r>
              <a:rPr lang="en-IN" dirty="0" smtClean="0"/>
              <a:t> </a:t>
            </a:r>
            <a:r>
              <a:rPr lang="en-IN" dirty="0" err="1" smtClean="0"/>
              <a:t>padta</a:t>
            </a:r>
            <a:r>
              <a:rPr lang="en-IN" dirty="0" smtClean="0"/>
              <a:t> </a:t>
            </a:r>
            <a:r>
              <a:rPr lang="en-IN" dirty="0" err="1" smtClean="0"/>
              <a:t>hu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5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78554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1"/>
                </a:solidFill>
              </a:rPr>
              <a:t>TWO STORIES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64214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NAAI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638799" y="1569780"/>
            <a:ext cx="312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PAANGH(PADHA-NANGHU)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88626"/>
            <a:ext cx="3584221" cy="2630818"/>
          </a:xfrm>
          <a:prstGeom prst="rect">
            <a:avLst/>
          </a:prstGeom>
        </p:spPr>
      </p:pic>
      <p:pic>
        <p:nvPicPr>
          <p:cNvPr id="1026" name="Picture 2" descr="http://hyderabad-india-online.com/wp-content/uploads/2010/09/5-rupee-note-300x1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2971800"/>
            <a:ext cx="3288821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1"/>
                </a:solidFill>
              </a:rPr>
              <a:t>WORDS COMMON TO BOTH HINDI AND TAMIL LANGUAGE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2438400"/>
            <a:ext cx="2205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Anubhava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Pra-yo-janam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Poosai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Homam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Kattam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Nattam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Isttam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Rubai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01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337602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TAMIL, ENGLISH AND HINDI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873522"/>
            <a:ext cx="5867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My mom is coming home.</a:t>
            </a:r>
          </a:p>
          <a:p>
            <a:r>
              <a:rPr lang="en-IN" sz="2000" dirty="0" err="1" smtClean="0">
                <a:solidFill>
                  <a:srgbClr val="00B0F0"/>
                </a:solidFill>
              </a:rPr>
              <a:t>Enoda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amma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vitu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ku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varange</a:t>
            </a:r>
            <a:r>
              <a:rPr lang="en-IN" sz="2000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Meri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ma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ghar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rahi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hain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/>
          </a:p>
          <a:p>
            <a:r>
              <a:rPr lang="en-IN" sz="2000" dirty="0" smtClean="0">
                <a:solidFill>
                  <a:srgbClr val="FF0000"/>
                </a:solidFill>
              </a:rPr>
              <a:t>My dad is coming home.</a:t>
            </a:r>
          </a:p>
          <a:p>
            <a:r>
              <a:rPr lang="en-IN" sz="2000" dirty="0" err="1" smtClean="0">
                <a:solidFill>
                  <a:srgbClr val="00B0F0"/>
                </a:solidFill>
              </a:rPr>
              <a:t>Enoda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appa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vitu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ku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varange</a:t>
            </a:r>
            <a:r>
              <a:rPr lang="en-IN" sz="2000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Mere papa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ghar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rahe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hain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000" dirty="0" smtClean="0">
                <a:solidFill>
                  <a:srgbClr val="FF0000"/>
                </a:solidFill>
              </a:rPr>
              <a:t>Give milk.</a:t>
            </a:r>
          </a:p>
          <a:p>
            <a:r>
              <a:rPr lang="en-IN" sz="2000" dirty="0" err="1" smtClean="0">
                <a:solidFill>
                  <a:srgbClr val="00B0F0"/>
                </a:solidFill>
              </a:rPr>
              <a:t>Paal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kuduinga</a:t>
            </a:r>
            <a:endParaRPr lang="en-IN" sz="2000" dirty="0" smtClean="0">
              <a:solidFill>
                <a:srgbClr val="00B0F0"/>
              </a:solidFill>
            </a:endParaRPr>
          </a:p>
          <a:p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Dudh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dijiye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000" dirty="0" smtClean="0">
                <a:solidFill>
                  <a:srgbClr val="FF0000"/>
                </a:solidFill>
              </a:rPr>
              <a:t>Give money.</a:t>
            </a:r>
          </a:p>
          <a:p>
            <a:r>
              <a:rPr lang="en-IN" sz="2000" dirty="0" err="1" smtClean="0">
                <a:solidFill>
                  <a:srgbClr val="00B0F0"/>
                </a:solidFill>
              </a:rPr>
              <a:t>Kaas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kuduinga</a:t>
            </a:r>
            <a:r>
              <a:rPr lang="en-IN" sz="2000" dirty="0" smtClean="0">
                <a:solidFill>
                  <a:srgbClr val="00B0F0"/>
                </a:solidFill>
              </a:rPr>
              <a:t>.</a:t>
            </a:r>
            <a:endParaRPr lang="en-IN" sz="2000" dirty="0">
              <a:solidFill>
                <a:srgbClr val="00B0F0"/>
              </a:solidFill>
            </a:endParaRPr>
          </a:p>
          <a:p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Paisa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dijiye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000" dirty="0" smtClean="0">
                <a:solidFill>
                  <a:srgbClr val="FF0000"/>
                </a:solidFill>
              </a:rPr>
              <a:t>I am going to the market.</a:t>
            </a:r>
          </a:p>
          <a:p>
            <a:r>
              <a:rPr lang="en-IN" sz="2000" dirty="0" smtClean="0">
                <a:solidFill>
                  <a:srgbClr val="00B0F0"/>
                </a:solidFill>
              </a:rPr>
              <a:t>Na market </a:t>
            </a:r>
            <a:r>
              <a:rPr lang="en-IN" sz="2000" dirty="0" err="1" smtClean="0">
                <a:solidFill>
                  <a:srgbClr val="00B0F0"/>
                </a:solidFill>
              </a:rPr>
              <a:t>ku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</a:rPr>
              <a:t>pooren</a:t>
            </a:r>
            <a:r>
              <a:rPr lang="en-IN" sz="2000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Mai market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ja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raha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hu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6096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PRONOUNS</a:t>
            </a:r>
            <a:endParaRPr lang="en-IN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76895"/>
              </p:ext>
            </p:extLst>
          </p:nvPr>
        </p:nvGraphicFramePr>
        <p:xfrm>
          <a:off x="1447800" y="2057400"/>
          <a:ext cx="6096000" cy="2743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First</a:t>
                      </a:r>
                      <a:r>
                        <a:rPr lang="en-IN" baseline="0" dirty="0" smtClean="0"/>
                        <a:t> person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Second</a:t>
                      </a:r>
                      <a:r>
                        <a:rPr lang="en-IN" baseline="0" dirty="0" smtClean="0"/>
                        <a:t> person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Third</a:t>
                      </a:r>
                      <a:r>
                        <a:rPr lang="en-IN" baseline="0" dirty="0" smtClean="0"/>
                        <a:t> person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Singular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I: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mai</a:t>
                      </a:r>
                      <a:endParaRPr lang="en-IN" baseline="0" dirty="0" smtClean="0"/>
                    </a:p>
                    <a:p>
                      <a:pPr algn="l"/>
                      <a:r>
                        <a:rPr lang="en-IN" baseline="0" dirty="0" smtClean="0"/>
                        <a:t> my: </a:t>
                      </a:r>
                      <a:r>
                        <a:rPr lang="en-IN" baseline="0" dirty="0" err="1" smtClean="0"/>
                        <a:t>mera</a:t>
                      </a:r>
                      <a:r>
                        <a:rPr lang="en-IN" baseline="0" dirty="0" smtClean="0"/>
                        <a:t>/</a:t>
                      </a:r>
                      <a:r>
                        <a:rPr lang="en-IN" baseline="0" dirty="0" err="1" smtClean="0"/>
                        <a:t>meri</a:t>
                      </a:r>
                      <a:endParaRPr lang="en-IN" baseline="0" dirty="0" smtClean="0"/>
                    </a:p>
                    <a:p>
                      <a:pPr algn="l"/>
                      <a:r>
                        <a:rPr lang="en-IN" baseline="0" dirty="0" smtClean="0"/>
                        <a:t>Me: </a:t>
                      </a:r>
                      <a:r>
                        <a:rPr lang="en-IN" baseline="0" dirty="0" err="1" smtClean="0"/>
                        <a:t>mujhe</a:t>
                      </a:r>
                      <a:endParaRPr lang="en-IN" baseline="0" dirty="0" smtClean="0"/>
                    </a:p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You:tum</a:t>
                      </a:r>
                      <a:endParaRPr lang="en-IN" dirty="0" smtClean="0"/>
                    </a:p>
                    <a:p>
                      <a:pPr algn="l"/>
                      <a:r>
                        <a:rPr lang="en-IN" dirty="0" smtClean="0"/>
                        <a:t>Your: </a:t>
                      </a:r>
                      <a:r>
                        <a:rPr lang="en-IN" dirty="0" err="1" smtClean="0"/>
                        <a:t>tumhara</a:t>
                      </a:r>
                      <a:r>
                        <a:rPr lang="en-IN" dirty="0" smtClean="0"/>
                        <a:t>/</a:t>
                      </a:r>
                      <a:r>
                        <a:rPr lang="en-IN" dirty="0" err="1" smtClean="0"/>
                        <a:t>tera</a:t>
                      </a:r>
                      <a:endParaRPr lang="en-IN" dirty="0" smtClean="0"/>
                    </a:p>
                    <a:p>
                      <a:pPr algn="l"/>
                      <a:r>
                        <a:rPr lang="en-IN" dirty="0" err="1" smtClean="0"/>
                        <a:t>Aapka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This: yah</a:t>
                      </a:r>
                    </a:p>
                    <a:p>
                      <a:pPr algn="l"/>
                      <a:r>
                        <a:rPr lang="en-IN" dirty="0" smtClean="0"/>
                        <a:t>That: </a:t>
                      </a:r>
                      <a:r>
                        <a:rPr lang="en-IN" dirty="0" err="1" smtClean="0"/>
                        <a:t>vah</a:t>
                      </a:r>
                      <a:endParaRPr lang="en-IN" dirty="0" smtClean="0"/>
                    </a:p>
                    <a:p>
                      <a:pPr algn="l"/>
                      <a:r>
                        <a:rPr lang="en-IN" dirty="0" smtClean="0"/>
                        <a:t>His: </a:t>
                      </a:r>
                      <a:r>
                        <a:rPr lang="en-IN" dirty="0" err="1" smtClean="0"/>
                        <a:t>uska</a:t>
                      </a:r>
                      <a:r>
                        <a:rPr lang="en-IN" dirty="0" smtClean="0"/>
                        <a:t>/</a:t>
                      </a:r>
                      <a:r>
                        <a:rPr lang="en-IN" dirty="0" err="1" smtClean="0"/>
                        <a:t>iska</a:t>
                      </a:r>
                      <a:endParaRPr lang="en-IN" dirty="0" smtClean="0"/>
                    </a:p>
                    <a:p>
                      <a:pPr algn="l"/>
                      <a:r>
                        <a:rPr lang="en-IN" dirty="0" smtClean="0"/>
                        <a:t>Her: </a:t>
                      </a:r>
                      <a:r>
                        <a:rPr lang="en-IN" dirty="0" err="1" smtClean="0"/>
                        <a:t>uski</a:t>
                      </a:r>
                      <a:r>
                        <a:rPr lang="en-IN" dirty="0" smtClean="0"/>
                        <a:t>/</a:t>
                      </a:r>
                      <a:r>
                        <a:rPr lang="en-IN" dirty="0" err="1" smtClean="0"/>
                        <a:t>iski</a:t>
                      </a:r>
                      <a:endParaRPr lang="en-IN" dirty="0" smtClean="0"/>
                    </a:p>
                    <a:p>
                      <a:pPr algn="l"/>
                      <a:r>
                        <a:rPr lang="en-IN" dirty="0" smtClean="0"/>
                        <a:t>He/she: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vah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Plural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We:</a:t>
                      </a:r>
                      <a:r>
                        <a:rPr lang="en-IN" baseline="0" dirty="0" smtClean="0"/>
                        <a:t> hum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You: </a:t>
                      </a:r>
                      <a:r>
                        <a:rPr lang="en-IN" dirty="0" err="1" smtClean="0"/>
                        <a:t>aap</a:t>
                      </a:r>
                      <a:endParaRPr lang="en-IN" dirty="0" smtClean="0"/>
                    </a:p>
                    <a:p>
                      <a:pPr algn="l"/>
                      <a:r>
                        <a:rPr lang="en-IN" dirty="0" smtClean="0"/>
                        <a:t>Your: </a:t>
                      </a:r>
                      <a:r>
                        <a:rPr lang="en-IN" dirty="0" err="1" smtClean="0"/>
                        <a:t>aapke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They: </a:t>
                      </a:r>
                      <a:r>
                        <a:rPr lang="en-IN" dirty="0" err="1" smtClean="0"/>
                        <a:t>ve</a:t>
                      </a:r>
                      <a:endParaRPr lang="en-IN" dirty="0" smtClean="0"/>
                    </a:p>
                    <a:p>
                      <a:pPr algn="l"/>
                      <a:r>
                        <a:rPr lang="en-IN" dirty="0" err="1" smtClean="0"/>
                        <a:t>These:ye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7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609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GENDER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1716155"/>
              </p:ext>
            </p:extLst>
          </p:nvPr>
        </p:nvGraphicFramePr>
        <p:xfrm>
          <a:off x="12954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9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0" y="4572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VERBS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225689"/>
            <a:ext cx="701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Come: </a:t>
            </a:r>
            <a:r>
              <a:rPr lang="en-IN" sz="2000" dirty="0" err="1" smtClean="0"/>
              <a:t>aa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Go: </a:t>
            </a:r>
            <a:r>
              <a:rPr lang="en-IN" sz="2000" dirty="0" err="1" smtClean="0"/>
              <a:t>jaa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err="1" smtClean="0"/>
              <a:t>Talk:bol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err="1" smtClean="0"/>
              <a:t>Stop:ruk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See: </a:t>
            </a:r>
            <a:r>
              <a:rPr lang="en-IN" sz="2000" dirty="0" err="1" smtClean="0"/>
              <a:t>dekh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Take: lo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err="1" smtClean="0"/>
              <a:t>Give:do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Open: </a:t>
            </a:r>
            <a:r>
              <a:rPr lang="en-IN" sz="2000" dirty="0" err="1" smtClean="0"/>
              <a:t>khol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Hear: sun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Walk: </a:t>
            </a:r>
            <a:r>
              <a:rPr lang="en-IN" sz="2000" dirty="0" err="1" smtClean="0"/>
              <a:t>chal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Do : </a:t>
            </a:r>
            <a:r>
              <a:rPr lang="en-IN" sz="2000" dirty="0" err="1" smtClean="0"/>
              <a:t>kar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Study: </a:t>
            </a:r>
            <a:r>
              <a:rPr lang="en-IN" sz="2000" dirty="0" err="1" smtClean="0"/>
              <a:t>padh</a:t>
            </a:r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 err="1" smtClean="0"/>
              <a:t>Sleep:so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Drink: </a:t>
            </a:r>
            <a:r>
              <a:rPr lang="en-IN" sz="2000" dirty="0" err="1" smtClean="0"/>
              <a:t>pe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Keep: </a:t>
            </a:r>
            <a:r>
              <a:rPr lang="en-IN" sz="2000" dirty="0" err="1" smtClean="0"/>
              <a:t>rakh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Buy: </a:t>
            </a:r>
            <a:r>
              <a:rPr lang="en-IN" sz="2000" dirty="0" err="1" smtClean="0"/>
              <a:t>kharid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7271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500" y="900499"/>
            <a:ext cx="1981200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FAMILY:1</a:t>
            </a:r>
          </a:p>
          <a:p>
            <a:r>
              <a:rPr lang="en-IN" sz="2000" dirty="0" smtClean="0"/>
              <a:t>mother: ma</a:t>
            </a:r>
          </a:p>
          <a:p>
            <a:r>
              <a:rPr lang="en-IN" sz="2000" dirty="0" smtClean="0"/>
              <a:t>Father: pita</a:t>
            </a:r>
          </a:p>
          <a:p>
            <a:r>
              <a:rPr lang="en-IN" sz="2000" dirty="0" smtClean="0"/>
              <a:t>Son: beta</a:t>
            </a:r>
          </a:p>
          <a:p>
            <a:r>
              <a:rPr lang="en-IN" sz="2000" dirty="0" smtClean="0"/>
              <a:t>Daughter: </a:t>
            </a:r>
            <a:r>
              <a:rPr lang="en-IN" sz="2000" dirty="0" err="1" smtClean="0"/>
              <a:t>beti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40050" y="900499"/>
            <a:ext cx="2362200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INSIDE A BUILDING:1</a:t>
            </a:r>
          </a:p>
          <a:p>
            <a:r>
              <a:rPr lang="en-IN" sz="2000" dirty="0" smtClean="0"/>
              <a:t>Door: </a:t>
            </a:r>
            <a:r>
              <a:rPr lang="en-IN" sz="2000" dirty="0" err="1" smtClean="0"/>
              <a:t>darvaja</a:t>
            </a:r>
            <a:endParaRPr lang="en-IN" sz="2000" dirty="0" smtClean="0"/>
          </a:p>
          <a:p>
            <a:r>
              <a:rPr lang="en-IN" sz="2000" dirty="0" smtClean="0"/>
              <a:t>Window: </a:t>
            </a:r>
            <a:r>
              <a:rPr lang="en-IN" sz="2000" dirty="0" err="1" smtClean="0"/>
              <a:t>khidhki</a:t>
            </a:r>
            <a:endParaRPr lang="en-IN" sz="2000" dirty="0" smtClean="0"/>
          </a:p>
          <a:p>
            <a:r>
              <a:rPr lang="en-IN" sz="2000" dirty="0" smtClean="0"/>
              <a:t>Room: </a:t>
            </a:r>
            <a:r>
              <a:rPr lang="en-IN" sz="2000" dirty="0" err="1" smtClean="0"/>
              <a:t>kamra</a:t>
            </a:r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900499"/>
            <a:ext cx="3200400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GREETINGS</a:t>
            </a:r>
          </a:p>
          <a:p>
            <a:r>
              <a:rPr lang="en-IN" sz="2000" dirty="0" smtClean="0"/>
              <a:t>Thank you: </a:t>
            </a:r>
            <a:r>
              <a:rPr lang="en-IN" sz="2000" dirty="0" err="1" smtClean="0"/>
              <a:t>dhanyavad</a:t>
            </a:r>
            <a:endParaRPr lang="en-IN" sz="2000" dirty="0" smtClean="0"/>
          </a:p>
          <a:p>
            <a:r>
              <a:rPr lang="en-IN" sz="2000" smtClean="0"/>
              <a:t>Hello:         </a:t>
            </a:r>
            <a:r>
              <a:rPr lang="en-IN" sz="2000" dirty="0" err="1" smtClean="0"/>
              <a:t>namaste</a:t>
            </a:r>
            <a:endParaRPr lang="en-IN" sz="2000" dirty="0" smtClean="0"/>
          </a:p>
          <a:p>
            <a:r>
              <a:rPr lang="en-IN" sz="2000" dirty="0" smtClean="0"/>
              <a:t>Good morning : </a:t>
            </a:r>
            <a:r>
              <a:rPr lang="en-IN" sz="2000" dirty="0" err="1" smtClean="0"/>
              <a:t>suprabhat</a:t>
            </a:r>
            <a:endParaRPr lang="en-IN" sz="2000" dirty="0" smtClean="0"/>
          </a:p>
          <a:p>
            <a:r>
              <a:rPr lang="en-IN" sz="2000" dirty="0" smtClean="0"/>
              <a:t>Good evening: </a:t>
            </a:r>
            <a:r>
              <a:rPr lang="en-IN" sz="2000" dirty="0" err="1" smtClean="0"/>
              <a:t>shubhsandhya</a:t>
            </a:r>
            <a:endParaRPr lang="en-IN" sz="2000" dirty="0" smtClean="0"/>
          </a:p>
          <a:p>
            <a:r>
              <a:rPr lang="en-IN" sz="2000" dirty="0" smtClean="0"/>
              <a:t>Good night:  </a:t>
            </a:r>
            <a:r>
              <a:rPr lang="en-IN" sz="2000" dirty="0" err="1" smtClean="0"/>
              <a:t>subhratri</a:t>
            </a:r>
            <a:endParaRPr lang="en-IN" sz="2000" dirty="0" smtClean="0"/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59917" y="4114800"/>
            <a:ext cx="1752600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FOOD:</a:t>
            </a:r>
          </a:p>
          <a:p>
            <a:r>
              <a:rPr lang="en-IN" sz="2000" dirty="0" smtClean="0"/>
              <a:t>Rice: </a:t>
            </a:r>
            <a:r>
              <a:rPr lang="en-IN" sz="2000" dirty="0" err="1" smtClean="0"/>
              <a:t>chaval</a:t>
            </a:r>
            <a:endParaRPr lang="en-IN" sz="2000" dirty="0" smtClean="0"/>
          </a:p>
          <a:p>
            <a:r>
              <a:rPr lang="en-IN" sz="2000" dirty="0" err="1" smtClean="0"/>
              <a:t>Chappati</a:t>
            </a:r>
            <a:r>
              <a:rPr lang="en-IN" sz="2000" dirty="0" smtClean="0"/>
              <a:t>: roti</a:t>
            </a:r>
          </a:p>
          <a:p>
            <a:r>
              <a:rPr lang="en-IN" sz="2000" dirty="0" smtClean="0"/>
              <a:t>Pulses: dal</a:t>
            </a:r>
          </a:p>
          <a:p>
            <a:r>
              <a:rPr lang="en-IN" sz="2000" dirty="0" err="1" smtClean="0"/>
              <a:t>Milk:dudh</a:t>
            </a:r>
            <a:endParaRPr lang="en-IN" sz="2000" dirty="0" smtClean="0"/>
          </a:p>
        </p:txBody>
      </p:sp>
      <p:pic>
        <p:nvPicPr>
          <p:cNvPr id="6" name="Picture 2" descr="C:\Users\Alokkumar\Desktop\hindi_learning\6. Hindi numbe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9" r="81203" b="63464"/>
          <a:stretch/>
        </p:blipFill>
        <p:spPr bwMode="auto">
          <a:xfrm>
            <a:off x="6161984" y="4114800"/>
            <a:ext cx="1434597" cy="2582361"/>
          </a:xfrm>
          <a:prstGeom prst="rect">
            <a:avLst/>
          </a:prstGeom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233392" y="4114800"/>
            <a:ext cx="2133600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DIRECTION</a:t>
            </a:r>
          </a:p>
          <a:p>
            <a:r>
              <a:rPr lang="en-IN" sz="2000" dirty="0" smtClean="0"/>
              <a:t>Uttar </a:t>
            </a:r>
            <a:r>
              <a:rPr lang="en-IN" sz="2000" dirty="0"/>
              <a:t>– north</a:t>
            </a:r>
          </a:p>
          <a:p>
            <a:r>
              <a:rPr lang="en-IN" sz="2000" dirty="0" err="1"/>
              <a:t>Dakshin</a:t>
            </a:r>
            <a:r>
              <a:rPr lang="en-IN" sz="2000" dirty="0"/>
              <a:t> – south</a:t>
            </a:r>
          </a:p>
          <a:p>
            <a:r>
              <a:rPr lang="en-IN" sz="2000" dirty="0" err="1"/>
              <a:t>Paschim</a:t>
            </a:r>
            <a:r>
              <a:rPr lang="en-IN" sz="2000" dirty="0"/>
              <a:t> – west</a:t>
            </a:r>
          </a:p>
          <a:p>
            <a:r>
              <a:rPr lang="en-IN" sz="2000" dirty="0" err="1"/>
              <a:t>Poorav</a:t>
            </a:r>
            <a:r>
              <a:rPr lang="en-IN" sz="2000" dirty="0"/>
              <a:t> – </a:t>
            </a:r>
            <a:r>
              <a:rPr lang="en-IN" sz="2000" dirty="0" smtClean="0"/>
              <a:t>east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249943" y="371469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NUMBERS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371600"/>
            <a:ext cx="17526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BIRDS 1:</a:t>
            </a:r>
          </a:p>
          <a:p>
            <a:r>
              <a:rPr lang="en-IN" sz="2400" dirty="0" smtClean="0"/>
              <a:t>Crow: </a:t>
            </a:r>
            <a:r>
              <a:rPr lang="en-IN" sz="2400" dirty="0" err="1" smtClean="0"/>
              <a:t>kauva</a:t>
            </a:r>
            <a:endParaRPr lang="en-IN" sz="2400" dirty="0" smtClean="0"/>
          </a:p>
          <a:p>
            <a:r>
              <a:rPr lang="en-IN" sz="2400" dirty="0" smtClean="0"/>
              <a:t>Hen: </a:t>
            </a:r>
            <a:r>
              <a:rPr lang="en-IN" sz="2400" dirty="0" err="1" smtClean="0"/>
              <a:t>murgi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1371600"/>
            <a:ext cx="26670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FRUITS 1:</a:t>
            </a:r>
          </a:p>
          <a:p>
            <a:r>
              <a:rPr lang="en-IN" sz="2400" dirty="0" smtClean="0"/>
              <a:t>Banana: </a:t>
            </a:r>
            <a:r>
              <a:rPr lang="en-IN" sz="2400" dirty="0" err="1" smtClean="0"/>
              <a:t>kela</a:t>
            </a:r>
            <a:endParaRPr lang="en-IN" sz="2400" dirty="0" smtClean="0"/>
          </a:p>
          <a:p>
            <a:r>
              <a:rPr lang="en-IN" sz="2400" dirty="0" smtClean="0"/>
              <a:t>Mango: </a:t>
            </a:r>
            <a:r>
              <a:rPr lang="en-IN" sz="2400" dirty="0" err="1" smtClean="0"/>
              <a:t>aam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200400"/>
            <a:ext cx="24384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MEASUREMENTS: </a:t>
            </a:r>
          </a:p>
          <a:p>
            <a:r>
              <a:rPr lang="en-IN" sz="2400" dirty="0" smtClean="0"/>
              <a:t>Big: </a:t>
            </a:r>
            <a:r>
              <a:rPr lang="en-IN" sz="2400" dirty="0" err="1" smtClean="0"/>
              <a:t>bada</a:t>
            </a:r>
            <a:endParaRPr lang="en-IN" sz="2400" dirty="0" smtClean="0"/>
          </a:p>
          <a:p>
            <a:r>
              <a:rPr lang="en-IN" sz="2400" dirty="0" smtClean="0"/>
              <a:t>Small: </a:t>
            </a:r>
            <a:r>
              <a:rPr lang="en-IN" sz="2400" dirty="0" err="1" smtClean="0"/>
              <a:t>chota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3200400"/>
            <a:ext cx="3581400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DAYS:</a:t>
            </a:r>
          </a:p>
          <a:p>
            <a:r>
              <a:rPr lang="en-IN" sz="2400" dirty="0" smtClean="0"/>
              <a:t>Today: </a:t>
            </a:r>
            <a:r>
              <a:rPr lang="en-IN" sz="2400" dirty="0" err="1" smtClean="0"/>
              <a:t>aaj</a:t>
            </a:r>
            <a:endParaRPr lang="en-IN" sz="2400" dirty="0" smtClean="0"/>
          </a:p>
          <a:p>
            <a:r>
              <a:rPr lang="en-IN" sz="2400" dirty="0" smtClean="0"/>
              <a:t>Tomorrow: </a:t>
            </a:r>
            <a:r>
              <a:rPr lang="en-IN" sz="2400" dirty="0" err="1" smtClean="0"/>
              <a:t>kal</a:t>
            </a:r>
            <a:endParaRPr lang="en-IN" sz="2400" dirty="0" smtClean="0"/>
          </a:p>
          <a:p>
            <a:r>
              <a:rPr lang="en-IN" sz="2400" dirty="0" smtClean="0"/>
              <a:t>Yesterday: </a:t>
            </a:r>
            <a:r>
              <a:rPr lang="en-IN" sz="2400" dirty="0" err="1" smtClean="0"/>
              <a:t>kal</a:t>
            </a:r>
            <a:endParaRPr lang="en-IN" sz="2400" dirty="0" smtClean="0"/>
          </a:p>
          <a:p>
            <a:r>
              <a:rPr lang="en-IN" sz="2400" dirty="0" smtClean="0"/>
              <a:t>Day after tomorrow: </a:t>
            </a:r>
            <a:r>
              <a:rPr lang="en-IN" sz="2400" dirty="0" err="1" smtClean="0"/>
              <a:t>parso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3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642</TotalTime>
  <Words>754</Words>
  <Application>Microsoft Office PowerPoint</Application>
  <PresentationFormat>On-screen Show (4:3)</PresentationFormat>
  <Paragraphs>269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Alokkumar</dc:creator>
  <cp:lastModifiedBy>Alokkumar</cp:lastModifiedBy>
  <cp:revision>52</cp:revision>
  <dcterms:created xsi:type="dcterms:W3CDTF">2006-08-16T00:00:00Z</dcterms:created>
  <dcterms:modified xsi:type="dcterms:W3CDTF">2016-01-27T12:07:06Z</dcterms:modified>
</cp:coreProperties>
</file>