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6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12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142F-2AA6-4BCA-BDFC-09DD48C983D8}" type="datetimeFigureOut">
              <a:rPr lang="en-IN" smtClean="0"/>
              <a:t>29-01-2016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4A57-6933-4BEF-BFD1-DC623E55A98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142F-2AA6-4BCA-BDFC-09DD48C983D8}" type="datetimeFigureOut">
              <a:rPr lang="en-IN" smtClean="0"/>
              <a:t>29-01-2016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4A57-6933-4BEF-BFD1-DC623E55A98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142F-2AA6-4BCA-BDFC-09DD48C983D8}" type="datetimeFigureOut">
              <a:rPr lang="en-IN" smtClean="0"/>
              <a:t>29-01-2016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4A57-6933-4BEF-BFD1-DC623E55A982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142F-2AA6-4BCA-BDFC-09DD48C983D8}" type="datetimeFigureOut">
              <a:rPr lang="en-IN" smtClean="0"/>
              <a:t>29-01-2016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4A57-6933-4BEF-BFD1-DC623E55A98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142F-2AA6-4BCA-BDFC-09DD48C983D8}" type="datetimeFigureOut">
              <a:rPr lang="en-IN" smtClean="0"/>
              <a:t>29-01-2016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4A57-6933-4BEF-BFD1-DC623E55A98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142F-2AA6-4BCA-BDFC-09DD48C983D8}" type="datetimeFigureOut">
              <a:rPr lang="en-IN" smtClean="0"/>
              <a:t>29-01-2016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4A57-6933-4BEF-BFD1-DC623E55A98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142F-2AA6-4BCA-BDFC-09DD48C983D8}" type="datetimeFigureOut">
              <a:rPr lang="en-IN" smtClean="0"/>
              <a:t>29-01-2016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4A57-6933-4BEF-BFD1-DC623E55A98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142F-2AA6-4BCA-BDFC-09DD48C983D8}" type="datetimeFigureOut">
              <a:rPr lang="en-IN" smtClean="0"/>
              <a:t>29-01-2016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4A57-6933-4BEF-BFD1-DC623E55A98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142F-2AA6-4BCA-BDFC-09DD48C983D8}" type="datetimeFigureOut">
              <a:rPr lang="en-IN" smtClean="0"/>
              <a:t>29-01-2016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4A57-6933-4BEF-BFD1-DC623E55A98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142F-2AA6-4BCA-BDFC-09DD48C983D8}" type="datetimeFigureOut">
              <a:rPr lang="en-IN" smtClean="0"/>
              <a:t>29-01-2016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4A57-6933-4BEF-BFD1-DC623E55A982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142F-2AA6-4BCA-BDFC-09DD48C983D8}" type="datetimeFigureOut">
              <a:rPr lang="en-IN" smtClean="0"/>
              <a:t>29-01-2016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4A57-6933-4BEF-BFD1-DC623E55A982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854142F-2AA6-4BCA-BDFC-09DD48C983D8}" type="datetimeFigureOut">
              <a:rPr lang="en-IN" smtClean="0"/>
              <a:t>29-01-2016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6694A57-6933-4BEF-BFD1-DC623E55A982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Hindi learning classes</a:t>
            </a:r>
            <a:br>
              <a:rPr lang="en-IN" dirty="0" smtClean="0"/>
            </a:br>
            <a:r>
              <a:rPr lang="en-IN" dirty="0" smtClean="0"/>
              <a:t>Day - 3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468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5. It can’t be 430 at all, you are raising the cost and telling.</a:t>
            </a:r>
          </a:p>
          <a:p>
            <a:pPr marL="0" indent="0">
              <a:buNone/>
            </a:pPr>
            <a:r>
              <a:rPr lang="en-IN" dirty="0" err="1" smtClean="0"/>
              <a:t>Yaha</a:t>
            </a:r>
            <a:r>
              <a:rPr lang="en-IN" dirty="0" smtClean="0"/>
              <a:t> 430 </a:t>
            </a:r>
            <a:r>
              <a:rPr lang="en-IN" dirty="0" err="1" smtClean="0"/>
              <a:t>ka</a:t>
            </a:r>
            <a:r>
              <a:rPr lang="en-IN" dirty="0" smtClean="0"/>
              <a:t> </a:t>
            </a:r>
            <a:r>
              <a:rPr lang="en-IN" dirty="0" err="1" smtClean="0"/>
              <a:t>ho</a:t>
            </a:r>
            <a:r>
              <a:rPr lang="en-IN" dirty="0" smtClean="0"/>
              <a:t> hi </a:t>
            </a:r>
            <a:r>
              <a:rPr lang="en-IN" dirty="0" err="1" smtClean="0"/>
              <a:t>nahin</a:t>
            </a:r>
            <a:r>
              <a:rPr lang="en-IN" dirty="0" smtClean="0"/>
              <a:t> </a:t>
            </a:r>
            <a:r>
              <a:rPr lang="en-IN" dirty="0" err="1" smtClean="0"/>
              <a:t>sakta</a:t>
            </a:r>
            <a:r>
              <a:rPr lang="en-IN" dirty="0" smtClean="0"/>
              <a:t>, </a:t>
            </a:r>
            <a:r>
              <a:rPr lang="en-IN" dirty="0" err="1" smtClean="0"/>
              <a:t>aap</a:t>
            </a:r>
            <a:r>
              <a:rPr lang="en-IN" dirty="0" smtClean="0"/>
              <a:t> </a:t>
            </a:r>
            <a:r>
              <a:rPr lang="en-IN" dirty="0" err="1" smtClean="0"/>
              <a:t>daam</a:t>
            </a:r>
            <a:r>
              <a:rPr lang="en-IN" dirty="0" smtClean="0"/>
              <a:t> </a:t>
            </a:r>
            <a:r>
              <a:rPr lang="en-IN" dirty="0" err="1" smtClean="0"/>
              <a:t>badhaake</a:t>
            </a:r>
            <a:r>
              <a:rPr lang="en-IN" dirty="0" smtClean="0"/>
              <a:t> </a:t>
            </a:r>
            <a:r>
              <a:rPr lang="en-IN" dirty="0" err="1" smtClean="0"/>
              <a:t>bol</a:t>
            </a:r>
            <a:r>
              <a:rPr lang="en-IN" dirty="0" smtClean="0"/>
              <a:t> </a:t>
            </a:r>
            <a:r>
              <a:rPr lang="en-IN" dirty="0" err="1" smtClean="0"/>
              <a:t>rahe</a:t>
            </a:r>
            <a:r>
              <a:rPr lang="en-IN" dirty="0" smtClean="0"/>
              <a:t> </a:t>
            </a:r>
            <a:r>
              <a:rPr lang="en-IN" dirty="0" err="1" smtClean="0"/>
              <a:t>hain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6. Give it for 320.</a:t>
            </a:r>
          </a:p>
          <a:p>
            <a:pPr marL="0" indent="0">
              <a:buNone/>
            </a:pPr>
            <a:r>
              <a:rPr lang="en-IN" dirty="0" smtClean="0"/>
              <a:t>320 </a:t>
            </a:r>
            <a:r>
              <a:rPr lang="en-IN" dirty="0" err="1" smtClean="0"/>
              <a:t>ka</a:t>
            </a:r>
            <a:r>
              <a:rPr lang="en-IN" dirty="0" smtClean="0"/>
              <a:t> </a:t>
            </a:r>
            <a:r>
              <a:rPr lang="en-IN" dirty="0" err="1" smtClean="0"/>
              <a:t>dijiye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7. Brother/sister, if I sell it this low, I’ll be having loss. Give 370.</a:t>
            </a:r>
          </a:p>
          <a:p>
            <a:pPr marL="0" indent="0">
              <a:buNone/>
            </a:pPr>
            <a:r>
              <a:rPr lang="en-IN" dirty="0" err="1" smtClean="0"/>
              <a:t>Bhaiyya</a:t>
            </a:r>
            <a:r>
              <a:rPr lang="en-IN" dirty="0" smtClean="0"/>
              <a:t>/</a:t>
            </a:r>
            <a:r>
              <a:rPr lang="en-IN" dirty="0" err="1" smtClean="0"/>
              <a:t>behenji</a:t>
            </a:r>
            <a:r>
              <a:rPr lang="en-IN" dirty="0" smtClean="0"/>
              <a:t>, </a:t>
            </a:r>
            <a:r>
              <a:rPr lang="en-IN" dirty="0" err="1" smtClean="0"/>
              <a:t>itne</a:t>
            </a:r>
            <a:r>
              <a:rPr lang="en-IN" dirty="0" smtClean="0"/>
              <a:t> </a:t>
            </a:r>
            <a:r>
              <a:rPr lang="en-IN" dirty="0" err="1" smtClean="0"/>
              <a:t>kam</a:t>
            </a:r>
            <a:r>
              <a:rPr lang="en-IN" dirty="0" smtClean="0"/>
              <a:t> </a:t>
            </a:r>
            <a:r>
              <a:rPr lang="en-IN" dirty="0" err="1" smtClean="0"/>
              <a:t>ka</a:t>
            </a:r>
            <a:r>
              <a:rPr lang="en-IN" dirty="0" smtClean="0"/>
              <a:t> </a:t>
            </a:r>
            <a:r>
              <a:rPr lang="en-IN" dirty="0" err="1" smtClean="0"/>
              <a:t>bechunga</a:t>
            </a:r>
            <a:r>
              <a:rPr lang="en-IN" dirty="0" smtClean="0"/>
              <a:t> to </a:t>
            </a:r>
            <a:r>
              <a:rPr lang="en-IN" dirty="0" err="1" smtClean="0"/>
              <a:t>mera</a:t>
            </a:r>
            <a:r>
              <a:rPr lang="en-IN" dirty="0" smtClean="0"/>
              <a:t> </a:t>
            </a:r>
            <a:r>
              <a:rPr lang="en-IN" dirty="0" err="1" smtClean="0"/>
              <a:t>nuksaan</a:t>
            </a:r>
            <a:r>
              <a:rPr lang="en-IN" dirty="0" smtClean="0"/>
              <a:t> </a:t>
            </a:r>
            <a:r>
              <a:rPr lang="en-IN" dirty="0" err="1" smtClean="0"/>
              <a:t>ho</a:t>
            </a:r>
            <a:r>
              <a:rPr lang="en-IN" dirty="0" smtClean="0"/>
              <a:t> </a:t>
            </a:r>
            <a:r>
              <a:rPr lang="en-IN" dirty="0" err="1" smtClean="0"/>
              <a:t>jaega</a:t>
            </a:r>
            <a:r>
              <a:rPr lang="en-IN" dirty="0" smtClean="0"/>
              <a:t>. 370 </a:t>
            </a:r>
            <a:r>
              <a:rPr lang="en-IN" dirty="0" err="1" smtClean="0"/>
              <a:t>dijiye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8. Make it 350.</a:t>
            </a:r>
          </a:p>
          <a:p>
            <a:pPr marL="0" indent="0">
              <a:buNone/>
            </a:pPr>
            <a:r>
              <a:rPr lang="en-IN" dirty="0" smtClean="0"/>
              <a:t>350 </a:t>
            </a:r>
            <a:r>
              <a:rPr lang="en-IN" dirty="0" err="1" smtClean="0"/>
              <a:t>kijiye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9. Okay, give 350.</a:t>
            </a:r>
          </a:p>
          <a:p>
            <a:pPr marL="0" indent="0">
              <a:buNone/>
            </a:pPr>
            <a:r>
              <a:rPr lang="en-IN" dirty="0" err="1" smtClean="0"/>
              <a:t>Theek</a:t>
            </a:r>
            <a:r>
              <a:rPr lang="en-IN" dirty="0" smtClean="0"/>
              <a:t> </a:t>
            </a:r>
            <a:r>
              <a:rPr lang="en-IN" dirty="0" err="1" smtClean="0"/>
              <a:t>hai</a:t>
            </a:r>
            <a:r>
              <a:rPr lang="en-IN" dirty="0" smtClean="0"/>
              <a:t>, 350 </a:t>
            </a:r>
            <a:r>
              <a:rPr lang="en-IN" dirty="0" err="1" smtClean="0"/>
              <a:t>dijiye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Conversations continued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300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Leave it brother, it is too high.</a:t>
            </a:r>
          </a:p>
          <a:p>
            <a:pPr marL="0" indent="0">
              <a:buNone/>
            </a:pPr>
            <a:r>
              <a:rPr lang="en-IN" dirty="0" err="1" smtClean="0"/>
              <a:t>Chodiye</a:t>
            </a:r>
            <a:r>
              <a:rPr lang="en-IN" dirty="0" smtClean="0"/>
              <a:t> </a:t>
            </a:r>
            <a:r>
              <a:rPr lang="en-IN" dirty="0" err="1" smtClean="0"/>
              <a:t>bhaiyya</a:t>
            </a:r>
            <a:r>
              <a:rPr lang="en-IN" dirty="0" smtClean="0"/>
              <a:t>, </a:t>
            </a:r>
            <a:r>
              <a:rPr lang="en-IN" dirty="0" err="1" smtClean="0"/>
              <a:t>zyaada</a:t>
            </a:r>
            <a:r>
              <a:rPr lang="en-IN" dirty="0" smtClean="0"/>
              <a:t> </a:t>
            </a:r>
            <a:r>
              <a:rPr lang="en-IN" dirty="0" err="1" smtClean="0"/>
              <a:t>ho</a:t>
            </a:r>
            <a:r>
              <a:rPr lang="en-IN" dirty="0" smtClean="0"/>
              <a:t> </a:t>
            </a:r>
            <a:r>
              <a:rPr lang="en-IN" dirty="0" err="1" smtClean="0"/>
              <a:t>raha</a:t>
            </a:r>
            <a:r>
              <a:rPr lang="en-IN" dirty="0" smtClean="0"/>
              <a:t> </a:t>
            </a:r>
            <a:r>
              <a:rPr lang="en-IN" dirty="0" err="1" smtClean="0"/>
              <a:t>hai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 was getting the same thing for 250 at another shop.</a:t>
            </a:r>
          </a:p>
          <a:p>
            <a:pPr marL="0" indent="0">
              <a:buNone/>
            </a:pPr>
            <a:r>
              <a:rPr lang="en-IN" dirty="0" err="1" smtClean="0"/>
              <a:t>Yahi</a:t>
            </a:r>
            <a:r>
              <a:rPr lang="en-IN" dirty="0" smtClean="0"/>
              <a:t> </a:t>
            </a:r>
            <a:r>
              <a:rPr lang="en-IN" dirty="0" err="1" smtClean="0"/>
              <a:t>cheez</a:t>
            </a:r>
            <a:r>
              <a:rPr lang="en-IN" dirty="0" smtClean="0"/>
              <a:t> </a:t>
            </a:r>
            <a:r>
              <a:rPr lang="en-IN" dirty="0" err="1" smtClean="0"/>
              <a:t>mujhe</a:t>
            </a:r>
            <a:r>
              <a:rPr lang="en-IN" dirty="0" smtClean="0"/>
              <a:t> </a:t>
            </a:r>
            <a:r>
              <a:rPr lang="en-IN" dirty="0" err="1" smtClean="0"/>
              <a:t>ek</a:t>
            </a:r>
            <a:r>
              <a:rPr lang="en-IN" dirty="0" smtClean="0"/>
              <a:t> </a:t>
            </a:r>
            <a:r>
              <a:rPr lang="en-IN" dirty="0" err="1" smtClean="0"/>
              <a:t>aur</a:t>
            </a:r>
            <a:r>
              <a:rPr lang="en-IN" dirty="0" smtClean="0"/>
              <a:t> </a:t>
            </a:r>
            <a:r>
              <a:rPr lang="en-IN" dirty="0" err="1" smtClean="0"/>
              <a:t>dukaan</a:t>
            </a:r>
            <a:r>
              <a:rPr lang="en-IN" dirty="0" smtClean="0"/>
              <a:t> me 250 </a:t>
            </a:r>
            <a:r>
              <a:rPr lang="en-IN" dirty="0" err="1" smtClean="0"/>
              <a:t>ki</a:t>
            </a:r>
            <a:r>
              <a:rPr lang="en-IN" dirty="0" smtClean="0"/>
              <a:t> mil </a:t>
            </a:r>
            <a:r>
              <a:rPr lang="en-IN" dirty="0" err="1" smtClean="0"/>
              <a:t>rahi</a:t>
            </a:r>
            <a:r>
              <a:rPr lang="en-IN" dirty="0" smtClean="0"/>
              <a:t> </a:t>
            </a:r>
            <a:r>
              <a:rPr lang="en-IN" dirty="0" err="1" smtClean="0"/>
              <a:t>thi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It looks old, you are keeping a year old item. </a:t>
            </a:r>
          </a:p>
          <a:p>
            <a:pPr marL="0" indent="0">
              <a:buNone/>
            </a:pPr>
            <a:r>
              <a:rPr lang="en-IN" dirty="0" err="1" smtClean="0"/>
              <a:t>Puraana</a:t>
            </a:r>
            <a:r>
              <a:rPr lang="en-IN" dirty="0" smtClean="0"/>
              <a:t> lag </a:t>
            </a:r>
            <a:r>
              <a:rPr lang="en-IN" dirty="0" err="1" smtClean="0"/>
              <a:t>raha</a:t>
            </a:r>
            <a:r>
              <a:rPr lang="en-IN" dirty="0" smtClean="0"/>
              <a:t> </a:t>
            </a:r>
            <a:r>
              <a:rPr lang="en-IN" dirty="0" err="1" smtClean="0"/>
              <a:t>hai</a:t>
            </a:r>
            <a:r>
              <a:rPr lang="en-IN" dirty="0" smtClean="0"/>
              <a:t>, </a:t>
            </a:r>
            <a:r>
              <a:rPr lang="en-IN" dirty="0" err="1" smtClean="0"/>
              <a:t>aap</a:t>
            </a:r>
            <a:r>
              <a:rPr lang="en-IN" dirty="0" smtClean="0"/>
              <a:t> </a:t>
            </a:r>
            <a:r>
              <a:rPr lang="en-IN" dirty="0" err="1" smtClean="0"/>
              <a:t>ek</a:t>
            </a:r>
            <a:r>
              <a:rPr lang="en-IN" dirty="0" smtClean="0"/>
              <a:t> </a:t>
            </a:r>
            <a:r>
              <a:rPr lang="en-IN" dirty="0" err="1" smtClean="0"/>
              <a:t>saal</a:t>
            </a:r>
            <a:r>
              <a:rPr lang="en-IN" dirty="0" smtClean="0"/>
              <a:t> </a:t>
            </a:r>
            <a:r>
              <a:rPr lang="en-IN" dirty="0" err="1" smtClean="0"/>
              <a:t>puraana</a:t>
            </a:r>
            <a:r>
              <a:rPr lang="en-IN" dirty="0" smtClean="0"/>
              <a:t> </a:t>
            </a:r>
            <a:r>
              <a:rPr lang="en-IN" dirty="0" err="1" smtClean="0"/>
              <a:t>maal</a:t>
            </a:r>
            <a:r>
              <a:rPr lang="en-IN" dirty="0" smtClean="0"/>
              <a:t> </a:t>
            </a:r>
            <a:r>
              <a:rPr lang="en-IN" dirty="0" err="1" smtClean="0"/>
              <a:t>rakh</a:t>
            </a:r>
            <a:r>
              <a:rPr lang="en-IN" dirty="0" smtClean="0"/>
              <a:t> </a:t>
            </a:r>
            <a:r>
              <a:rPr lang="en-IN" dirty="0" err="1" smtClean="0"/>
              <a:t>rahe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Make it 240.</a:t>
            </a:r>
          </a:p>
          <a:p>
            <a:pPr marL="0" indent="0">
              <a:buNone/>
            </a:pPr>
            <a:r>
              <a:rPr lang="en-IN" dirty="0" smtClean="0"/>
              <a:t>240 </a:t>
            </a:r>
            <a:r>
              <a:rPr lang="en-IN" dirty="0" err="1" smtClean="0"/>
              <a:t>kijiye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Additional conversations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361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2636912"/>
            <a:ext cx="2736304" cy="34506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Numbers from 0 to 9</a:t>
            </a:r>
          </a:p>
          <a:p>
            <a:pPr marL="0" indent="0">
              <a:buNone/>
            </a:pPr>
            <a:r>
              <a:rPr lang="en-IN" dirty="0" smtClean="0"/>
              <a:t>0 - </a:t>
            </a:r>
            <a:r>
              <a:rPr lang="en-IN" dirty="0" err="1" smtClean="0"/>
              <a:t>Shunya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1 – </a:t>
            </a:r>
            <a:r>
              <a:rPr lang="en-IN" dirty="0" err="1" smtClean="0"/>
              <a:t>Ek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2 – Do</a:t>
            </a:r>
          </a:p>
          <a:p>
            <a:pPr marL="0" indent="0">
              <a:buNone/>
            </a:pPr>
            <a:r>
              <a:rPr lang="en-IN" dirty="0" smtClean="0"/>
              <a:t>3 – Teen</a:t>
            </a:r>
          </a:p>
          <a:p>
            <a:pPr marL="0" indent="0">
              <a:buNone/>
            </a:pPr>
            <a:r>
              <a:rPr lang="en-IN" dirty="0" smtClean="0"/>
              <a:t>4 – </a:t>
            </a:r>
            <a:r>
              <a:rPr lang="en-IN" dirty="0" err="1" smtClean="0"/>
              <a:t>Chaar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5 – </a:t>
            </a:r>
            <a:r>
              <a:rPr lang="en-IN" dirty="0" err="1" smtClean="0"/>
              <a:t>Paanch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6 – </a:t>
            </a:r>
            <a:r>
              <a:rPr lang="en-IN" dirty="0" err="1" smtClean="0"/>
              <a:t>Chhuh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7 – </a:t>
            </a:r>
            <a:r>
              <a:rPr lang="en-IN" dirty="0" err="1" smtClean="0"/>
              <a:t>Saat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8 – </a:t>
            </a:r>
            <a:r>
              <a:rPr lang="en-IN" dirty="0" err="1" smtClean="0"/>
              <a:t>Aath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9 – </a:t>
            </a:r>
            <a:r>
              <a:rPr lang="en-IN" dirty="0" err="1" smtClean="0"/>
              <a:t>Nau</a:t>
            </a: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Numbering system</a:t>
            </a:r>
            <a:endParaRPr lang="en-IN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788024" y="2789312"/>
            <a:ext cx="3672408" cy="3448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IN" b="1" dirty="0" smtClean="0"/>
              <a:t>Powers of 10-</a:t>
            </a:r>
          </a:p>
          <a:p>
            <a:pPr marL="0" indent="0">
              <a:buFont typeface="Symbol" pitchFamily="18" charset="2"/>
              <a:buNone/>
            </a:pPr>
            <a:r>
              <a:rPr lang="en-IN" u="sng" dirty="0" smtClean="0"/>
              <a:t>Frequently used –</a:t>
            </a:r>
          </a:p>
          <a:p>
            <a:pPr marL="0" indent="0">
              <a:buFont typeface="Symbol" pitchFamily="18" charset="2"/>
              <a:buNone/>
            </a:pPr>
            <a:r>
              <a:rPr lang="en-IN" dirty="0" smtClean="0"/>
              <a:t>10 – </a:t>
            </a:r>
            <a:r>
              <a:rPr lang="en-IN" dirty="0" err="1" smtClean="0"/>
              <a:t>Dus</a:t>
            </a:r>
            <a:endParaRPr lang="en-IN" dirty="0" smtClean="0"/>
          </a:p>
          <a:p>
            <a:pPr marL="0" indent="0">
              <a:buFont typeface="Symbol" pitchFamily="18" charset="2"/>
              <a:buNone/>
            </a:pPr>
            <a:r>
              <a:rPr lang="en-IN" dirty="0" smtClean="0"/>
              <a:t>100 – </a:t>
            </a:r>
            <a:r>
              <a:rPr lang="en-IN" dirty="0" err="1" smtClean="0"/>
              <a:t>Sau</a:t>
            </a:r>
            <a:endParaRPr lang="en-IN" dirty="0" smtClean="0"/>
          </a:p>
          <a:p>
            <a:pPr marL="0" indent="0">
              <a:buFont typeface="Symbol" pitchFamily="18" charset="2"/>
              <a:buNone/>
            </a:pPr>
            <a:r>
              <a:rPr lang="en-IN" dirty="0" smtClean="0"/>
              <a:t>1000 – </a:t>
            </a:r>
            <a:r>
              <a:rPr lang="en-IN" dirty="0" err="1" smtClean="0"/>
              <a:t>Hazaar</a:t>
            </a:r>
            <a:endParaRPr lang="en-IN" dirty="0" smtClean="0"/>
          </a:p>
          <a:p>
            <a:pPr marL="0" indent="0">
              <a:buFont typeface="Symbol" pitchFamily="18" charset="2"/>
              <a:buNone/>
            </a:pPr>
            <a:r>
              <a:rPr lang="en-IN" u="sng" dirty="0" smtClean="0"/>
              <a:t>Less frequent –</a:t>
            </a:r>
          </a:p>
          <a:p>
            <a:pPr marL="0" indent="0">
              <a:buFont typeface="Symbol" pitchFamily="18" charset="2"/>
              <a:buNone/>
            </a:pPr>
            <a:r>
              <a:rPr lang="en-IN" dirty="0" smtClean="0"/>
              <a:t>Lakh – pronounced as </a:t>
            </a:r>
            <a:r>
              <a:rPr lang="en-IN" dirty="0" err="1" smtClean="0"/>
              <a:t>laakh</a:t>
            </a:r>
            <a:endParaRPr lang="en-IN" dirty="0" smtClean="0"/>
          </a:p>
          <a:p>
            <a:pPr marL="0" indent="0">
              <a:buFont typeface="Symbol" pitchFamily="18" charset="2"/>
              <a:buNone/>
            </a:pPr>
            <a:r>
              <a:rPr lang="en-IN" dirty="0" err="1" smtClean="0"/>
              <a:t>Crore</a:t>
            </a:r>
            <a:r>
              <a:rPr lang="en-IN" dirty="0" smtClean="0"/>
              <a:t> – Pronounced as </a:t>
            </a:r>
            <a:r>
              <a:rPr lang="en-IN" dirty="0" err="1" smtClean="0"/>
              <a:t>karor</a:t>
            </a:r>
            <a:endParaRPr lang="en-IN" dirty="0" smtClean="0"/>
          </a:p>
          <a:p>
            <a:pPr marL="0" indent="0">
              <a:buFont typeface="Symbol" pitchFamily="18" charset="2"/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5905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584" y="2564904"/>
            <a:ext cx="7408333" cy="34506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10- </a:t>
            </a:r>
            <a:r>
              <a:rPr lang="en-IN" dirty="0" err="1" smtClean="0"/>
              <a:t>Dus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20 – Bees</a:t>
            </a:r>
          </a:p>
          <a:p>
            <a:pPr marL="0" indent="0">
              <a:buNone/>
            </a:pPr>
            <a:r>
              <a:rPr lang="en-IN" dirty="0" smtClean="0"/>
              <a:t>30 – Tees</a:t>
            </a:r>
          </a:p>
          <a:p>
            <a:pPr marL="0" indent="0">
              <a:buNone/>
            </a:pPr>
            <a:r>
              <a:rPr lang="en-IN" dirty="0" smtClean="0"/>
              <a:t>40 – </a:t>
            </a:r>
            <a:r>
              <a:rPr lang="en-IN" dirty="0" err="1" smtClean="0"/>
              <a:t>Chaalees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50 – </a:t>
            </a:r>
            <a:r>
              <a:rPr lang="en-IN" dirty="0" err="1" smtClean="0"/>
              <a:t>Pachaas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60 – </a:t>
            </a:r>
            <a:r>
              <a:rPr lang="en-IN" dirty="0" err="1" smtClean="0"/>
              <a:t>Saath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70 – </a:t>
            </a:r>
            <a:r>
              <a:rPr lang="en-IN" dirty="0" err="1" smtClean="0"/>
              <a:t>Sattar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80 – </a:t>
            </a:r>
            <a:r>
              <a:rPr lang="en-IN" dirty="0" err="1" smtClean="0"/>
              <a:t>Assi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90 - </a:t>
            </a:r>
            <a:r>
              <a:rPr lang="en-IN" dirty="0" err="1" smtClean="0"/>
              <a:t>Nabbe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Multiples </a:t>
            </a:r>
            <a:r>
              <a:rPr lang="en-IN" b="1" dirty="0"/>
              <a:t>of </a:t>
            </a:r>
            <a:r>
              <a:rPr lang="en-IN" b="1" dirty="0" smtClean="0"/>
              <a:t>10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4483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The general way to say these numbers is-</a:t>
            </a:r>
          </a:p>
          <a:p>
            <a:pPr marL="0" indent="0">
              <a:buNone/>
            </a:pPr>
            <a:r>
              <a:rPr lang="en-IN" dirty="0" smtClean="0"/>
              <a:t>First digit of number followed by power of 10</a:t>
            </a:r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Multiples of 100, 1000 and above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35152"/>
              </p:ext>
            </p:extLst>
          </p:nvPr>
        </p:nvGraphicFramePr>
        <p:xfrm>
          <a:off x="971600" y="3717032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First digit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Power of 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Number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900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Nau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Sau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Nau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sau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Paanch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Sau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Paanch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sau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Chaar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Hazaar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Chaar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hazaar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Hazaar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Dus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hazaar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1,00,000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Laakh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Ek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laakh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5,00,000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Paanch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Laakh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Paanch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laakh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 </a:t>
                      </a:r>
                      <a:r>
                        <a:rPr lang="en-IN" dirty="0" err="1" smtClean="0"/>
                        <a:t>crore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Karor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Do </a:t>
                      </a:r>
                      <a:r>
                        <a:rPr lang="en-IN" dirty="0" err="1" smtClean="0"/>
                        <a:t>karor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96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11 – </a:t>
            </a:r>
            <a:r>
              <a:rPr lang="en-IN" dirty="0" err="1" smtClean="0"/>
              <a:t>Gyarah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12 – </a:t>
            </a:r>
            <a:r>
              <a:rPr lang="en-IN" dirty="0" err="1" smtClean="0"/>
              <a:t>Baarah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13 – </a:t>
            </a:r>
            <a:r>
              <a:rPr lang="en-IN" dirty="0" err="1" smtClean="0"/>
              <a:t>Terah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14 – </a:t>
            </a:r>
            <a:r>
              <a:rPr lang="en-IN" dirty="0" err="1" smtClean="0"/>
              <a:t>Chaudah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15 – </a:t>
            </a:r>
            <a:r>
              <a:rPr lang="en-IN" dirty="0" err="1" smtClean="0"/>
              <a:t>Pandrah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16 – </a:t>
            </a:r>
            <a:r>
              <a:rPr lang="en-IN" dirty="0" err="1" smtClean="0"/>
              <a:t>Solah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17 – </a:t>
            </a:r>
            <a:r>
              <a:rPr lang="en-IN" dirty="0" err="1" smtClean="0"/>
              <a:t>Satrah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18 – </a:t>
            </a:r>
            <a:r>
              <a:rPr lang="en-IN" dirty="0" err="1" smtClean="0"/>
              <a:t>Athrah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19 – </a:t>
            </a:r>
            <a:r>
              <a:rPr lang="en-IN" dirty="0" err="1" smtClean="0"/>
              <a:t>Unnees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20 - Bees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Numbers from 11 to 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78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With some familiarity with previous numbers (1-9 and 10,20,30,etc) numbers from 21 to 99 can generally be understood by the sound of the first part and second part.</a:t>
            </a:r>
          </a:p>
          <a:p>
            <a:pPr marL="0" indent="0">
              <a:buNone/>
            </a:pPr>
            <a:r>
              <a:rPr lang="en-IN" dirty="0" smtClean="0"/>
              <a:t>Ex- 33 is </a:t>
            </a:r>
            <a:r>
              <a:rPr lang="en-IN" dirty="0" err="1" smtClean="0"/>
              <a:t>taitees</a:t>
            </a:r>
            <a:r>
              <a:rPr lang="en-IN" dirty="0" smtClean="0"/>
              <a:t>. </a:t>
            </a:r>
          </a:p>
          <a:p>
            <a:pPr marL="0" indent="0">
              <a:buNone/>
            </a:pPr>
            <a:r>
              <a:rPr lang="en-IN" dirty="0" smtClean="0"/>
              <a:t>Tai refers to 3 and tees refers to 30.</a:t>
            </a:r>
          </a:p>
          <a:p>
            <a:pPr marL="0" indent="0">
              <a:buNone/>
            </a:pPr>
            <a:r>
              <a:rPr lang="en-IN" dirty="0" smtClean="0"/>
              <a:t>81 is </a:t>
            </a:r>
            <a:r>
              <a:rPr lang="en-IN" dirty="0" err="1" smtClean="0"/>
              <a:t>ikaasi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err="1" smtClean="0"/>
              <a:t>Ik</a:t>
            </a:r>
            <a:r>
              <a:rPr lang="en-IN" dirty="0"/>
              <a:t> </a:t>
            </a:r>
            <a:r>
              <a:rPr lang="en-IN" dirty="0" smtClean="0"/>
              <a:t>refers to 1 and </a:t>
            </a:r>
            <a:r>
              <a:rPr lang="en-IN" dirty="0" err="1" smtClean="0"/>
              <a:t>aasi</a:t>
            </a:r>
            <a:r>
              <a:rPr lang="en-IN" dirty="0" smtClean="0"/>
              <a:t> refers to 80.</a:t>
            </a:r>
          </a:p>
          <a:p>
            <a:pPr marL="0" indent="0">
              <a:buNone/>
            </a:pPr>
            <a:r>
              <a:rPr lang="en-IN" dirty="0" smtClean="0"/>
              <a:t>95 is </a:t>
            </a:r>
            <a:r>
              <a:rPr lang="en-IN" dirty="0" err="1" smtClean="0"/>
              <a:t>panchanbe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err="1" smtClean="0"/>
              <a:t>Panch</a:t>
            </a:r>
            <a:r>
              <a:rPr lang="en-IN" dirty="0" smtClean="0"/>
              <a:t> refers to 5 and </a:t>
            </a:r>
            <a:r>
              <a:rPr lang="en-IN" dirty="0" err="1" smtClean="0"/>
              <a:t>anbe</a:t>
            </a:r>
            <a:r>
              <a:rPr lang="en-IN" dirty="0" smtClean="0"/>
              <a:t> refers to 90.</a:t>
            </a:r>
          </a:p>
          <a:p>
            <a:pPr marL="0" indent="0">
              <a:buNone/>
            </a:pPr>
            <a:r>
              <a:rPr lang="en-IN" dirty="0" smtClean="0"/>
              <a:t>To be able to speak the numbers, a person needs to know syllables for all multiples of 10 and also how unit digit numbers are pronounced with each of the multiples.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 shortcut for understanding 2 digit numbers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267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 smtClean="0"/>
              <a:t>How much does this pencil cost?</a:t>
            </a:r>
          </a:p>
          <a:p>
            <a:pPr marL="0" indent="0">
              <a:buNone/>
            </a:pPr>
            <a:r>
              <a:rPr lang="en-IN" dirty="0" err="1" smtClean="0"/>
              <a:t>Yaha</a:t>
            </a:r>
            <a:r>
              <a:rPr lang="en-IN" dirty="0" smtClean="0"/>
              <a:t> pencil </a:t>
            </a:r>
            <a:r>
              <a:rPr lang="en-IN" dirty="0" err="1" smtClean="0"/>
              <a:t>kitne</a:t>
            </a:r>
            <a:r>
              <a:rPr lang="en-IN" dirty="0" smtClean="0"/>
              <a:t> </a:t>
            </a:r>
            <a:r>
              <a:rPr lang="en-IN" dirty="0" err="1" smtClean="0"/>
              <a:t>rupaye</a:t>
            </a:r>
            <a:r>
              <a:rPr lang="en-IN" dirty="0" smtClean="0"/>
              <a:t> </a:t>
            </a:r>
            <a:r>
              <a:rPr lang="en-IN" dirty="0" err="1" smtClean="0"/>
              <a:t>ka</a:t>
            </a:r>
            <a:r>
              <a:rPr lang="en-IN" dirty="0" smtClean="0"/>
              <a:t> </a:t>
            </a:r>
            <a:r>
              <a:rPr lang="en-IN" dirty="0" err="1" smtClean="0"/>
              <a:t>hai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OR</a:t>
            </a:r>
          </a:p>
          <a:p>
            <a:pPr marL="0" indent="0">
              <a:buNone/>
            </a:pPr>
            <a:r>
              <a:rPr lang="en-IN" dirty="0" err="1" smtClean="0"/>
              <a:t>Yaha</a:t>
            </a:r>
            <a:r>
              <a:rPr lang="en-IN" dirty="0" smtClean="0"/>
              <a:t> pencil </a:t>
            </a:r>
            <a:r>
              <a:rPr lang="en-IN" dirty="0" err="1" smtClean="0"/>
              <a:t>kitne</a:t>
            </a:r>
            <a:r>
              <a:rPr lang="en-IN" dirty="0" smtClean="0"/>
              <a:t> </a:t>
            </a:r>
            <a:r>
              <a:rPr lang="en-IN" dirty="0" err="1" smtClean="0"/>
              <a:t>ka</a:t>
            </a:r>
            <a:r>
              <a:rPr lang="en-IN" dirty="0" smtClean="0"/>
              <a:t> </a:t>
            </a:r>
            <a:r>
              <a:rPr lang="en-IN" dirty="0" err="1" smtClean="0"/>
              <a:t>hai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This pencil costs 4.5 rupees.</a:t>
            </a:r>
          </a:p>
          <a:p>
            <a:pPr marL="0" indent="0">
              <a:buNone/>
            </a:pPr>
            <a:r>
              <a:rPr lang="en-IN" dirty="0" err="1" smtClean="0"/>
              <a:t>Yaha</a:t>
            </a:r>
            <a:r>
              <a:rPr lang="en-IN" dirty="0" smtClean="0"/>
              <a:t> pencil </a:t>
            </a:r>
            <a:r>
              <a:rPr lang="en-IN" dirty="0" err="1" smtClean="0"/>
              <a:t>saadhe</a:t>
            </a:r>
            <a:r>
              <a:rPr lang="en-IN" dirty="0" smtClean="0"/>
              <a:t> </a:t>
            </a:r>
            <a:r>
              <a:rPr lang="en-IN" dirty="0" err="1" smtClean="0"/>
              <a:t>chaar</a:t>
            </a:r>
            <a:r>
              <a:rPr lang="en-IN" dirty="0" smtClean="0"/>
              <a:t> </a:t>
            </a:r>
            <a:r>
              <a:rPr lang="en-IN" dirty="0" err="1" smtClean="0"/>
              <a:t>rupaye</a:t>
            </a:r>
            <a:r>
              <a:rPr lang="en-IN" dirty="0" smtClean="0"/>
              <a:t> </a:t>
            </a:r>
            <a:r>
              <a:rPr lang="en-IN" dirty="0" err="1" smtClean="0"/>
              <a:t>ka</a:t>
            </a:r>
            <a:r>
              <a:rPr lang="en-IN" dirty="0" smtClean="0"/>
              <a:t> </a:t>
            </a:r>
            <a:r>
              <a:rPr lang="en-IN" dirty="0" err="1" smtClean="0"/>
              <a:t>hai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How </a:t>
            </a:r>
            <a:r>
              <a:rPr lang="en-IN" dirty="0"/>
              <a:t>much does this </a:t>
            </a:r>
            <a:r>
              <a:rPr lang="en-IN" dirty="0" smtClean="0"/>
              <a:t>chocolate cost</a:t>
            </a:r>
            <a:r>
              <a:rPr lang="en-IN" dirty="0"/>
              <a:t>?</a:t>
            </a:r>
          </a:p>
          <a:p>
            <a:pPr marL="0" indent="0">
              <a:buNone/>
            </a:pPr>
            <a:r>
              <a:rPr lang="en-IN" dirty="0" err="1" smtClean="0"/>
              <a:t>Yaha</a:t>
            </a:r>
            <a:r>
              <a:rPr lang="en-IN" dirty="0" smtClean="0"/>
              <a:t> chocolate </a:t>
            </a:r>
            <a:r>
              <a:rPr lang="en-IN" b="1" dirty="0" err="1" smtClean="0"/>
              <a:t>kitne</a:t>
            </a:r>
            <a:r>
              <a:rPr lang="en-IN" dirty="0" smtClean="0"/>
              <a:t> </a:t>
            </a:r>
            <a:r>
              <a:rPr lang="en-IN" dirty="0" err="1" smtClean="0"/>
              <a:t>ka</a:t>
            </a:r>
            <a:r>
              <a:rPr lang="en-IN" dirty="0" smtClean="0"/>
              <a:t> </a:t>
            </a:r>
            <a:r>
              <a:rPr lang="en-IN" dirty="0" err="1" smtClean="0"/>
              <a:t>hai</a:t>
            </a:r>
            <a:r>
              <a:rPr lang="en-IN" dirty="0" smtClean="0"/>
              <a:t>?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How much rice do you want?</a:t>
            </a:r>
          </a:p>
          <a:p>
            <a:pPr marL="0" indent="0">
              <a:buNone/>
            </a:pPr>
            <a:r>
              <a:rPr lang="en-IN" dirty="0" err="1" smtClean="0"/>
              <a:t>Aapko</a:t>
            </a:r>
            <a:r>
              <a:rPr lang="en-IN" dirty="0" smtClean="0"/>
              <a:t> </a:t>
            </a:r>
            <a:r>
              <a:rPr lang="en-IN" b="1" dirty="0" err="1"/>
              <a:t>k</a:t>
            </a:r>
            <a:r>
              <a:rPr lang="en-IN" b="1" dirty="0" err="1" smtClean="0"/>
              <a:t>itna</a:t>
            </a:r>
            <a:r>
              <a:rPr lang="en-IN" dirty="0" smtClean="0"/>
              <a:t> </a:t>
            </a:r>
            <a:r>
              <a:rPr lang="en-IN" dirty="0" err="1" smtClean="0"/>
              <a:t>chaawal</a:t>
            </a:r>
            <a:r>
              <a:rPr lang="en-IN" dirty="0" smtClean="0"/>
              <a:t> </a:t>
            </a:r>
            <a:r>
              <a:rPr lang="en-IN" dirty="0" err="1" smtClean="0"/>
              <a:t>chahiye</a:t>
            </a:r>
            <a:r>
              <a:rPr lang="en-IN" dirty="0" smtClean="0"/>
              <a:t>?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This </a:t>
            </a:r>
            <a:r>
              <a:rPr lang="en-IN" dirty="0" smtClean="0"/>
              <a:t>chocolate is of 1 rupee.</a:t>
            </a:r>
          </a:p>
          <a:p>
            <a:pPr marL="0" indent="0">
              <a:buNone/>
            </a:pPr>
            <a:r>
              <a:rPr lang="en-IN" dirty="0" err="1" smtClean="0"/>
              <a:t>Yaha</a:t>
            </a:r>
            <a:r>
              <a:rPr lang="en-IN" dirty="0" smtClean="0"/>
              <a:t> chocolate </a:t>
            </a:r>
            <a:r>
              <a:rPr lang="en-IN" b="1" dirty="0" err="1" smtClean="0"/>
              <a:t>ek</a:t>
            </a:r>
            <a:r>
              <a:rPr lang="en-IN" b="1" dirty="0" smtClean="0"/>
              <a:t> </a:t>
            </a:r>
            <a:r>
              <a:rPr lang="en-IN" b="1" dirty="0" err="1" smtClean="0"/>
              <a:t>rupaye</a:t>
            </a:r>
            <a:r>
              <a:rPr lang="en-IN" b="1" dirty="0" smtClean="0"/>
              <a:t> </a:t>
            </a:r>
            <a:r>
              <a:rPr lang="en-IN" dirty="0" err="1" smtClean="0"/>
              <a:t>ka</a:t>
            </a:r>
            <a:r>
              <a:rPr lang="en-IN" dirty="0" smtClean="0"/>
              <a:t> </a:t>
            </a:r>
            <a:r>
              <a:rPr lang="en-IN" dirty="0" err="1" smtClean="0"/>
              <a:t>hai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Give me 1 rupee.</a:t>
            </a:r>
          </a:p>
          <a:p>
            <a:pPr marL="0" indent="0">
              <a:buNone/>
            </a:pPr>
            <a:r>
              <a:rPr lang="en-IN" dirty="0" err="1" smtClean="0"/>
              <a:t>Mujhe</a:t>
            </a:r>
            <a:r>
              <a:rPr lang="en-IN" dirty="0" smtClean="0"/>
              <a:t>  </a:t>
            </a:r>
            <a:r>
              <a:rPr lang="en-IN" b="1" dirty="0" err="1" smtClean="0"/>
              <a:t>ek</a:t>
            </a:r>
            <a:r>
              <a:rPr lang="en-IN" b="1" dirty="0" smtClean="0"/>
              <a:t> </a:t>
            </a:r>
            <a:r>
              <a:rPr lang="en-IN" b="1" dirty="0" err="1" smtClean="0"/>
              <a:t>rupaya</a:t>
            </a:r>
            <a:r>
              <a:rPr lang="en-IN" b="1" dirty="0" smtClean="0"/>
              <a:t> </a:t>
            </a:r>
            <a:r>
              <a:rPr lang="en-IN" dirty="0" err="1" smtClean="0"/>
              <a:t>dijiye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How much is the total?</a:t>
            </a:r>
          </a:p>
          <a:p>
            <a:pPr marL="0" indent="0">
              <a:buNone/>
            </a:pPr>
            <a:r>
              <a:rPr lang="en-IN" dirty="0" err="1" smtClean="0"/>
              <a:t>Kul</a:t>
            </a:r>
            <a:r>
              <a:rPr lang="en-IN" dirty="0" smtClean="0"/>
              <a:t> </a:t>
            </a:r>
            <a:r>
              <a:rPr lang="en-IN" dirty="0" err="1" smtClean="0"/>
              <a:t>milaake</a:t>
            </a:r>
            <a:r>
              <a:rPr lang="en-IN" dirty="0" smtClean="0"/>
              <a:t> </a:t>
            </a:r>
            <a:r>
              <a:rPr lang="en-IN" dirty="0" err="1" smtClean="0"/>
              <a:t>kitna</a:t>
            </a:r>
            <a:r>
              <a:rPr lang="en-IN" dirty="0" smtClean="0"/>
              <a:t> </a:t>
            </a:r>
            <a:r>
              <a:rPr lang="en-IN" dirty="0" err="1" smtClean="0"/>
              <a:t>hua</a:t>
            </a:r>
            <a:r>
              <a:rPr lang="en-IN" dirty="0"/>
              <a:t>?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Currencies conversations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955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Situations where bargaining is needed – </a:t>
            </a:r>
          </a:p>
          <a:p>
            <a:pPr marL="457200" indent="-457200">
              <a:buAutoNum type="arabicPeriod"/>
            </a:pPr>
            <a:r>
              <a:rPr lang="en-IN" dirty="0" smtClean="0"/>
              <a:t>For shopping in flea market, exhibition stalls and roadside shops selling accessories like bags, shoes, clothes, etc.</a:t>
            </a:r>
          </a:p>
          <a:p>
            <a:pPr marL="457200" indent="-457200">
              <a:buAutoNum type="arabicPeriod"/>
            </a:pPr>
            <a:r>
              <a:rPr lang="en-IN" dirty="0" smtClean="0"/>
              <a:t>In vegetable and fruit stalls (here cost margin is low)</a:t>
            </a:r>
          </a:p>
          <a:p>
            <a:pPr marL="457200" indent="-457200">
              <a:buAutoNum type="arabicPeriod"/>
            </a:pPr>
            <a:r>
              <a:rPr lang="en-IN" dirty="0" smtClean="0"/>
              <a:t>For getting reasonable taxi and auto fares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Bargaining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42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1. Brother/sister, how much does this shoe cost?</a:t>
            </a:r>
          </a:p>
          <a:p>
            <a:pPr marL="0" indent="0">
              <a:buNone/>
            </a:pPr>
            <a:r>
              <a:rPr lang="en-IN" dirty="0" err="1" smtClean="0"/>
              <a:t>Bhaiyya</a:t>
            </a:r>
            <a:r>
              <a:rPr lang="en-IN" dirty="0" smtClean="0"/>
              <a:t>/</a:t>
            </a:r>
            <a:r>
              <a:rPr lang="en-IN" dirty="0" err="1" smtClean="0"/>
              <a:t>behenji</a:t>
            </a:r>
            <a:r>
              <a:rPr lang="en-IN" dirty="0" smtClean="0"/>
              <a:t>, ye </a:t>
            </a:r>
            <a:r>
              <a:rPr lang="en-IN" dirty="0" err="1" smtClean="0"/>
              <a:t>joota</a:t>
            </a:r>
            <a:r>
              <a:rPr lang="en-IN" dirty="0" smtClean="0"/>
              <a:t> </a:t>
            </a:r>
            <a:r>
              <a:rPr lang="en-IN" dirty="0" err="1" smtClean="0"/>
              <a:t>kitne</a:t>
            </a:r>
            <a:r>
              <a:rPr lang="en-IN" dirty="0" smtClean="0"/>
              <a:t> </a:t>
            </a:r>
            <a:r>
              <a:rPr lang="en-IN" dirty="0" err="1" smtClean="0"/>
              <a:t>ka</a:t>
            </a:r>
            <a:r>
              <a:rPr lang="en-IN" dirty="0" smtClean="0"/>
              <a:t> </a:t>
            </a:r>
            <a:r>
              <a:rPr lang="en-IN" dirty="0" err="1" smtClean="0"/>
              <a:t>hai</a:t>
            </a:r>
            <a:r>
              <a:rPr lang="en-IN" dirty="0" smtClean="0"/>
              <a:t>?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2. This shoe is of 500 rupees.</a:t>
            </a:r>
          </a:p>
          <a:p>
            <a:pPr marL="0" indent="0">
              <a:buNone/>
            </a:pPr>
            <a:r>
              <a:rPr lang="en-IN" dirty="0" err="1" smtClean="0"/>
              <a:t>Yaha</a:t>
            </a:r>
            <a:r>
              <a:rPr lang="en-IN" dirty="0" smtClean="0"/>
              <a:t> </a:t>
            </a:r>
            <a:r>
              <a:rPr lang="en-IN" dirty="0" err="1" smtClean="0"/>
              <a:t>joota</a:t>
            </a:r>
            <a:r>
              <a:rPr lang="en-IN" dirty="0" smtClean="0"/>
              <a:t> </a:t>
            </a:r>
            <a:r>
              <a:rPr lang="en-IN" dirty="0" err="1" smtClean="0"/>
              <a:t>paanch</a:t>
            </a:r>
            <a:r>
              <a:rPr lang="en-IN" dirty="0" smtClean="0"/>
              <a:t> </a:t>
            </a:r>
            <a:r>
              <a:rPr lang="en-IN" dirty="0" err="1" smtClean="0"/>
              <a:t>sau</a:t>
            </a:r>
            <a:r>
              <a:rPr lang="en-IN" dirty="0" smtClean="0"/>
              <a:t> </a:t>
            </a:r>
            <a:r>
              <a:rPr lang="en-IN" dirty="0" err="1" smtClean="0"/>
              <a:t>ka</a:t>
            </a:r>
            <a:r>
              <a:rPr lang="en-IN" dirty="0" smtClean="0"/>
              <a:t> </a:t>
            </a:r>
            <a:r>
              <a:rPr lang="en-IN" dirty="0" err="1" smtClean="0"/>
              <a:t>hai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3. Its too high, make it 300.</a:t>
            </a:r>
          </a:p>
          <a:p>
            <a:pPr marL="0" indent="0">
              <a:buNone/>
            </a:pPr>
            <a:r>
              <a:rPr lang="en-IN" dirty="0" err="1" smtClean="0"/>
              <a:t>Yaha</a:t>
            </a:r>
            <a:r>
              <a:rPr lang="en-IN" dirty="0" smtClean="0"/>
              <a:t> to </a:t>
            </a:r>
            <a:r>
              <a:rPr lang="en-IN" dirty="0" err="1" smtClean="0"/>
              <a:t>zyaada</a:t>
            </a:r>
            <a:r>
              <a:rPr lang="en-IN" dirty="0" smtClean="0"/>
              <a:t> </a:t>
            </a:r>
            <a:r>
              <a:rPr lang="en-IN" dirty="0" err="1" smtClean="0"/>
              <a:t>ho</a:t>
            </a:r>
            <a:r>
              <a:rPr lang="en-IN" dirty="0" smtClean="0"/>
              <a:t> </a:t>
            </a:r>
            <a:r>
              <a:rPr lang="en-IN" dirty="0" err="1" smtClean="0"/>
              <a:t>ja</a:t>
            </a:r>
            <a:r>
              <a:rPr lang="en-IN" dirty="0" smtClean="0"/>
              <a:t> </a:t>
            </a:r>
            <a:r>
              <a:rPr lang="en-IN" dirty="0" err="1" smtClean="0"/>
              <a:t>raha</a:t>
            </a:r>
            <a:r>
              <a:rPr lang="en-IN" dirty="0" smtClean="0"/>
              <a:t> </a:t>
            </a:r>
            <a:r>
              <a:rPr lang="en-IN" dirty="0" err="1" smtClean="0"/>
              <a:t>hai</a:t>
            </a:r>
            <a:r>
              <a:rPr lang="en-IN" dirty="0" smtClean="0"/>
              <a:t>, 300 </a:t>
            </a:r>
            <a:r>
              <a:rPr lang="en-IN" dirty="0" err="1" smtClean="0"/>
              <a:t>kijiye</a:t>
            </a:r>
            <a:r>
              <a:rPr lang="en-IN" dirty="0" smtClean="0"/>
              <a:t>/</a:t>
            </a:r>
            <a:r>
              <a:rPr lang="en-IN" dirty="0" err="1" smtClean="0"/>
              <a:t>kar</a:t>
            </a:r>
            <a:r>
              <a:rPr lang="en-IN" dirty="0" smtClean="0"/>
              <a:t> </a:t>
            </a:r>
            <a:r>
              <a:rPr lang="en-IN" dirty="0" err="1" smtClean="0"/>
              <a:t>dijiye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4. How can I give an item of 500 at 300, give 430.</a:t>
            </a:r>
          </a:p>
          <a:p>
            <a:pPr marL="0" indent="0">
              <a:buNone/>
            </a:pPr>
            <a:r>
              <a:rPr lang="en-IN" dirty="0" smtClean="0"/>
              <a:t>500 </a:t>
            </a:r>
            <a:r>
              <a:rPr lang="en-IN" dirty="0" err="1" smtClean="0"/>
              <a:t>ki</a:t>
            </a:r>
            <a:r>
              <a:rPr lang="en-IN" dirty="0" smtClean="0"/>
              <a:t> </a:t>
            </a:r>
            <a:r>
              <a:rPr lang="en-IN" dirty="0" err="1" smtClean="0"/>
              <a:t>cheez</a:t>
            </a:r>
            <a:r>
              <a:rPr lang="en-IN" dirty="0" smtClean="0"/>
              <a:t> 300 me </a:t>
            </a:r>
            <a:r>
              <a:rPr lang="en-IN" dirty="0" err="1" smtClean="0"/>
              <a:t>kaise</a:t>
            </a:r>
            <a:r>
              <a:rPr lang="en-IN" dirty="0" smtClean="0"/>
              <a:t> de </a:t>
            </a:r>
            <a:r>
              <a:rPr lang="en-IN" dirty="0" err="1" smtClean="0"/>
              <a:t>doon</a:t>
            </a:r>
            <a:r>
              <a:rPr lang="en-IN" dirty="0" smtClean="0"/>
              <a:t>, 430 </a:t>
            </a:r>
            <a:r>
              <a:rPr lang="en-IN" dirty="0" err="1" smtClean="0"/>
              <a:t>dijiye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Conversations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9609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271</TotalTime>
  <Words>718</Words>
  <Application>Microsoft Office PowerPoint</Application>
  <PresentationFormat>On-screen Show (4:3)</PresentationFormat>
  <Paragraphs>149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Waveform</vt:lpstr>
      <vt:lpstr>Hindi learning classes Day - 3</vt:lpstr>
      <vt:lpstr>Numbering system</vt:lpstr>
      <vt:lpstr> Multiples of 10 </vt:lpstr>
      <vt:lpstr>Multiples of 100, 1000 and above</vt:lpstr>
      <vt:lpstr>Numbers from 11 to 20</vt:lpstr>
      <vt:lpstr>A shortcut for understanding 2 digit numbers</vt:lpstr>
      <vt:lpstr>Currencies conversations</vt:lpstr>
      <vt:lpstr>Bargaining</vt:lpstr>
      <vt:lpstr>Conversations</vt:lpstr>
      <vt:lpstr>Conversations continued</vt:lpstr>
      <vt:lpstr>Additional conversations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31</cp:revision>
  <dcterms:created xsi:type="dcterms:W3CDTF">2016-01-28T18:57:38Z</dcterms:created>
  <dcterms:modified xsi:type="dcterms:W3CDTF">2016-01-29T07:16:14Z</dcterms:modified>
</cp:coreProperties>
</file>