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447C627-26C1-49A6-9F6F-28A8A817AE51}" type="datetimeFigureOut">
              <a:rPr lang="en-IN" smtClean="0"/>
              <a:pPr/>
              <a:t>01-02-2016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4BE57F9-3CB0-4A27-B408-3E265EE04F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627-26C1-49A6-9F6F-28A8A817AE51}" type="datetimeFigureOut">
              <a:rPr lang="en-IN" smtClean="0"/>
              <a:pPr/>
              <a:t>01-02-2016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E57F9-3CB0-4A27-B408-3E265EE04F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627-26C1-49A6-9F6F-28A8A817AE51}" type="datetimeFigureOut">
              <a:rPr lang="en-IN" smtClean="0"/>
              <a:pPr/>
              <a:t>01-02-2016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E57F9-3CB0-4A27-B408-3E265EE04F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447C627-26C1-49A6-9F6F-28A8A817AE51}" type="datetimeFigureOut">
              <a:rPr lang="en-IN" smtClean="0"/>
              <a:pPr/>
              <a:t>01-02-2016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4BE57F9-3CB0-4A27-B408-3E265EE04F4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447C627-26C1-49A6-9F6F-28A8A817AE51}" type="datetimeFigureOut">
              <a:rPr lang="en-IN" smtClean="0"/>
              <a:pPr/>
              <a:t>01-02-2016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4BE57F9-3CB0-4A27-B408-3E265EE04F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627-26C1-49A6-9F6F-28A8A817AE51}" type="datetimeFigureOut">
              <a:rPr lang="en-IN" smtClean="0"/>
              <a:pPr/>
              <a:t>01-02-2016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E57F9-3CB0-4A27-B408-3E265EE04F4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627-26C1-49A6-9F6F-28A8A817AE51}" type="datetimeFigureOut">
              <a:rPr lang="en-IN" smtClean="0"/>
              <a:pPr/>
              <a:t>01-02-2016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E57F9-3CB0-4A27-B408-3E265EE04F4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47C627-26C1-49A6-9F6F-28A8A817AE51}" type="datetimeFigureOut">
              <a:rPr lang="en-IN" smtClean="0"/>
              <a:pPr/>
              <a:t>01-02-2016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4BE57F9-3CB0-4A27-B408-3E265EE04F4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627-26C1-49A6-9F6F-28A8A817AE51}" type="datetimeFigureOut">
              <a:rPr lang="en-IN" smtClean="0"/>
              <a:pPr/>
              <a:t>01-02-2016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E57F9-3CB0-4A27-B408-3E265EE04F4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447C627-26C1-49A6-9F6F-28A8A817AE51}" type="datetimeFigureOut">
              <a:rPr lang="en-IN" smtClean="0"/>
              <a:pPr/>
              <a:t>01-02-2016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4BE57F9-3CB0-4A27-B408-3E265EE04F4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47C627-26C1-49A6-9F6F-28A8A817AE51}" type="datetimeFigureOut">
              <a:rPr lang="en-IN" smtClean="0"/>
              <a:pPr/>
              <a:t>01-02-2016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4BE57F9-3CB0-4A27-B408-3E265EE04F4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447C627-26C1-49A6-9F6F-28A8A817AE51}" type="datetimeFigureOut">
              <a:rPr lang="en-IN" smtClean="0"/>
              <a:pPr/>
              <a:t>01-02-2016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BE57F9-3CB0-4A27-B408-3E265EE04F4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620688"/>
            <a:ext cx="604867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u="sng" dirty="0" smtClean="0">
                <a:solidFill>
                  <a:schemeClr val="tx2"/>
                </a:solidFill>
              </a:rPr>
              <a:t>Hospital- </a:t>
            </a:r>
            <a:r>
              <a:rPr lang="en-IN" sz="4000" b="1" i="1" u="sng" dirty="0" err="1" smtClean="0">
                <a:solidFill>
                  <a:schemeClr val="tx2"/>
                </a:solidFill>
              </a:rPr>
              <a:t>Aspataal</a:t>
            </a:r>
            <a:endParaRPr lang="en-IN" sz="4000" b="1" i="1" u="sng" dirty="0" smtClean="0">
              <a:solidFill>
                <a:schemeClr val="tx2"/>
              </a:solidFill>
            </a:endParaRPr>
          </a:p>
          <a:p>
            <a:endParaRPr lang="en-IN" dirty="0" smtClean="0"/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 algn="ctr"/>
            <a:endParaRPr lang="en-IN" sz="2400" b="1" i="1" u="sng" dirty="0" smtClean="0"/>
          </a:p>
          <a:p>
            <a:pPr algn="ctr"/>
            <a:endParaRPr lang="en-IN" sz="2400" b="1" i="1" u="sng" dirty="0" smtClean="0"/>
          </a:p>
          <a:p>
            <a:pPr algn="ctr"/>
            <a:endParaRPr lang="en-IN" sz="2400" b="1" i="1" u="sng" dirty="0" smtClean="0"/>
          </a:p>
          <a:p>
            <a:pPr algn="ctr"/>
            <a:r>
              <a:rPr lang="en-IN" sz="3600" b="1" i="1" u="sng" dirty="0" smtClean="0">
                <a:solidFill>
                  <a:schemeClr val="tx2"/>
                </a:solidFill>
              </a:rPr>
              <a:t>Common words</a:t>
            </a:r>
          </a:p>
          <a:p>
            <a:pPr algn="ctr"/>
            <a:endParaRPr lang="en-IN" sz="3600" b="1" i="1" u="sng" dirty="0" smtClean="0"/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Pain-</a:t>
            </a:r>
            <a:r>
              <a:rPr lang="en-IN" dirty="0" err="1" smtClean="0"/>
              <a:t>Dard</a:t>
            </a:r>
            <a:endParaRPr lang="en-IN" dirty="0" smtClean="0"/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‘Medicine-</a:t>
            </a:r>
            <a:r>
              <a:rPr lang="en-IN" smtClean="0"/>
              <a:t>Dawai</a:t>
            </a:r>
            <a:r>
              <a:rPr lang="en-IN" smtClean="0"/>
              <a:t>/</a:t>
            </a:r>
            <a:r>
              <a:rPr lang="en-IN" dirty="0" err="1" smtClean="0"/>
              <a:t>Dawaiyaan</a:t>
            </a:r>
            <a:endParaRPr lang="en-IN" dirty="0" smtClean="0"/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Injection-Sui</a:t>
            </a:r>
            <a:endParaRPr lang="en-IN" dirty="0"/>
          </a:p>
          <a:p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i="1" u="sng" dirty="0" smtClean="0"/>
              <a:t>Common Diseases</a:t>
            </a:r>
            <a:r>
              <a:rPr lang="en-IN" sz="3600" b="1" i="1" u="sng" dirty="0" smtClean="0"/>
              <a:t>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Dizziness-</a:t>
            </a:r>
            <a:r>
              <a:rPr lang="en-IN" dirty="0" err="1" smtClean="0"/>
              <a:t>Chakkar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Vomit-</a:t>
            </a:r>
            <a:r>
              <a:rPr lang="en-IN" dirty="0" err="1" smtClean="0"/>
              <a:t>Ulti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Hurt-</a:t>
            </a:r>
            <a:r>
              <a:rPr lang="en-IN" dirty="0" err="1" smtClean="0"/>
              <a:t>Chot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Shivering-</a:t>
            </a:r>
            <a:r>
              <a:rPr lang="en-IN" dirty="0" err="1" smtClean="0"/>
              <a:t>Kapkapana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Fever-</a:t>
            </a:r>
            <a:r>
              <a:rPr lang="en-IN" dirty="0" err="1" smtClean="0"/>
              <a:t>Bukhar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Cold &amp; Cough-</a:t>
            </a:r>
            <a:r>
              <a:rPr lang="en-IN" dirty="0" err="1" smtClean="0"/>
              <a:t>Sardi</a:t>
            </a:r>
            <a:r>
              <a:rPr lang="en-IN" dirty="0" smtClean="0"/>
              <a:t> </a:t>
            </a:r>
            <a:r>
              <a:rPr lang="en-IN" dirty="0" err="1" smtClean="0"/>
              <a:t>aur</a:t>
            </a:r>
            <a:r>
              <a:rPr lang="en-IN" dirty="0" smtClean="0"/>
              <a:t> </a:t>
            </a:r>
            <a:r>
              <a:rPr lang="en-IN" dirty="0" err="1" smtClean="0"/>
              <a:t>Khaasi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Itching-</a:t>
            </a:r>
            <a:r>
              <a:rPr lang="en-IN" dirty="0" err="1" smtClean="0"/>
              <a:t>Khujli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Sleeplessness-</a:t>
            </a:r>
            <a:r>
              <a:rPr lang="en-IN" dirty="0" err="1" smtClean="0"/>
              <a:t>Neend</a:t>
            </a:r>
            <a:r>
              <a:rPr lang="en-IN" dirty="0" smtClean="0"/>
              <a:t> </a:t>
            </a:r>
            <a:r>
              <a:rPr lang="en-IN" dirty="0" err="1" smtClean="0"/>
              <a:t>nahi</a:t>
            </a:r>
            <a:r>
              <a:rPr lang="en-IN" dirty="0" smtClean="0"/>
              <a:t> </a:t>
            </a:r>
            <a:r>
              <a:rPr lang="en-IN" dirty="0" err="1" smtClean="0"/>
              <a:t>aana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76672"/>
            <a:ext cx="80648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u="sng" dirty="0" smtClean="0">
                <a:solidFill>
                  <a:schemeClr val="tx2"/>
                </a:solidFill>
              </a:rPr>
              <a:t>Common Organs: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Head- Sir		</a:t>
            </a:r>
            <a:r>
              <a:rPr lang="en-IN" dirty="0" smtClean="0"/>
              <a:t>	</a:t>
            </a:r>
            <a:r>
              <a:rPr lang="en-IN" dirty="0" smtClean="0"/>
              <a:t>Shoulder-</a:t>
            </a:r>
            <a:r>
              <a:rPr lang="en-IN" dirty="0" err="1" smtClean="0"/>
              <a:t>Kandha</a:t>
            </a:r>
            <a:r>
              <a:rPr lang="en-IN" dirty="0" smtClean="0"/>
              <a:t>/</a:t>
            </a:r>
            <a:r>
              <a:rPr lang="en-IN" dirty="0" err="1" smtClean="0"/>
              <a:t>Kandhe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Eye-</a:t>
            </a:r>
            <a:r>
              <a:rPr lang="en-IN" dirty="0" err="1" smtClean="0"/>
              <a:t>Aankh</a:t>
            </a:r>
            <a:r>
              <a:rPr lang="en-IN" dirty="0" smtClean="0"/>
              <a:t>/</a:t>
            </a:r>
            <a:r>
              <a:rPr lang="en-IN" dirty="0" err="1" smtClean="0"/>
              <a:t>Aankhein</a:t>
            </a:r>
            <a:r>
              <a:rPr lang="en-IN" dirty="0" smtClean="0"/>
              <a:t>		Arms/Hands-</a:t>
            </a:r>
            <a:r>
              <a:rPr lang="en-IN" dirty="0" err="1" smtClean="0"/>
              <a:t>Haath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Nose-</a:t>
            </a:r>
            <a:r>
              <a:rPr lang="en-IN" dirty="0" err="1" smtClean="0"/>
              <a:t>Naak</a:t>
            </a:r>
            <a:r>
              <a:rPr lang="en-IN" dirty="0" smtClean="0"/>
              <a:t>			Wrist-</a:t>
            </a:r>
            <a:r>
              <a:rPr lang="en-IN" dirty="0" err="1" smtClean="0"/>
              <a:t>Kalai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Cheeks-</a:t>
            </a:r>
            <a:r>
              <a:rPr lang="en-IN" dirty="0" err="1" smtClean="0"/>
              <a:t>Gaal</a:t>
            </a:r>
            <a:r>
              <a:rPr lang="en-IN" dirty="0" smtClean="0"/>
              <a:t>			</a:t>
            </a:r>
            <a:r>
              <a:rPr lang="en-IN" dirty="0" smtClean="0"/>
              <a:t>Finger-</a:t>
            </a:r>
            <a:r>
              <a:rPr lang="en-IN" dirty="0" err="1" smtClean="0"/>
              <a:t>Ungli</a:t>
            </a:r>
            <a:r>
              <a:rPr lang="en-IN" dirty="0" smtClean="0"/>
              <a:t>/</a:t>
            </a:r>
            <a:r>
              <a:rPr lang="en-IN" dirty="0" err="1" smtClean="0"/>
              <a:t>Ungliyan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Mouth-</a:t>
            </a:r>
            <a:r>
              <a:rPr lang="en-IN" dirty="0" err="1" smtClean="0"/>
              <a:t>Muh</a:t>
            </a:r>
            <a:r>
              <a:rPr lang="en-IN" dirty="0" smtClean="0"/>
              <a:t>			 Nails-</a:t>
            </a:r>
            <a:r>
              <a:rPr lang="en-IN" dirty="0" err="1" smtClean="0"/>
              <a:t>Naakhoon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Teeth-</a:t>
            </a:r>
            <a:r>
              <a:rPr lang="en-IN" dirty="0" err="1" smtClean="0"/>
              <a:t>Daant</a:t>
            </a:r>
            <a:r>
              <a:rPr lang="en-IN" dirty="0" smtClean="0"/>
              <a:t>			 Chest-</a:t>
            </a:r>
            <a:r>
              <a:rPr lang="en-IN" dirty="0" err="1" smtClean="0"/>
              <a:t>Seena</a:t>
            </a:r>
            <a:r>
              <a:rPr lang="en-IN" dirty="0" smtClean="0"/>
              <a:t>/</a:t>
            </a:r>
            <a:r>
              <a:rPr lang="en-IN" dirty="0" err="1" smtClean="0"/>
              <a:t>Chhati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Lips-</a:t>
            </a:r>
            <a:r>
              <a:rPr lang="en-IN" dirty="0" err="1" smtClean="0"/>
              <a:t>Hoth</a:t>
            </a:r>
            <a:r>
              <a:rPr lang="en-IN" dirty="0" smtClean="0"/>
              <a:t>			 Stomach-Pet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Ear/Ears-</a:t>
            </a:r>
            <a:r>
              <a:rPr lang="en-IN" dirty="0" err="1" smtClean="0"/>
              <a:t>Kaan</a:t>
            </a:r>
            <a:r>
              <a:rPr lang="en-IN" dirty="0" smtClean="0"/>
              <a:t>			 Back-</a:t>
            </a:r>
            <a:r>
              <a:rPr lang="en-IN" dirty="0" err="1" smtClean="0"/>
              <a:t>Peeth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Neck-</a:t>
            </a:r>
            <a:r>
              <a:rPr lang="en-IN" dirty="0" err="1" smtClean="0"/>
              <a:t>Gardan</a:t>
            </a:r>
            <a:r>
              <a:rPr lang="en-IN" dirty="0" smtClean="0"/>
              <a:t>			 Backbone-</a:t>
            </a:r>
            <a:r>
              <a:rPr lang="en-IN" dirty="0" err="1" smtClean="0"/>
              <a:t>Reedh</a:t>
            </a:r>
            <a:r>
              <a:rPr lang="en-IN" dirty="0" smtClean="0"/>
              <a:t> </a:t>
            </a:r>
            <a:r>
              <a:rPr lang="en-IN" dirty="0" err="1" smtClean="0"/>
              <a:t>ki</a:t>
            </a:r>
            <a:r>
              <a:rPr lang="en-IN" dirty="0" smtClean="0"/>
              <a:t> </a:t>
            </a:r>
            <a:r>
              <a:rPr lang="en-IN" dirty="0" err="1" smtClean="0"/>
              <a:t>haddi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Bone-</a:t>
            </a:r>
            <a:r>
              <a:rPr lang="en-IN" dirty="0" err="1" smtClean="0"/>
              <a:t>Haddi</a:t>
            </a:r>
            <a:r>
              <a:rPr lang="en-IN" dirty="0" smtClean="0"/>
              <a:t>			  Legs-</a:t>
            </a:r>
            <a:r>
              <a:rPr lang="en-IN" dirty="0" err="1" smtClean="0"/>
              <a:t>Paanv</a:t>
            </a:r>
            <a:r>
              <a:rPr lang="en-IN" dirty="0" smtClean="0"/>
              <a:t>/Pair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76672"/>
            <a:ext cx="756084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1" u="sng" dirty="0" smtClean="0">
                <a:solidFill>
                  <a:schemeClr val="tx2"/>
                </a:solidFill>
              </a:rPr>
              <a:t>Step 1: Enquiry</a:t>
            </a:r>
          </a:p>
          <a:p>
            <a:endParaRPr lang="en-IN" sz="2800" b="1" i="1" u="sng" dirty="0"/>
          </a:p>
          <a:p>
            <a:endParaRPr lang="en-IN" sz="2800" b="1" i="1" u="sng" dirty="0" smtClean="0"/>
          </a:p>
          <a:p>
            <a:r>
              <a:rPr lang="en-IN" sz="2000" u="sng" dirty="0" smtClean="0">
                <a:solidFill>
                  <a:srgbClr val="00B050"/>
                </a:solidFill>
              </a:rPr>
              <a:t>Patient</a:t>
            </a:r>
            <a:r>
              <a:rPr lang="en-IN" sz="2000" dirty="0" smtClean="0"/>
              <a:t>: 	Hello, ____________ Hospital?</a:t>
            </a:r>
          </a:p>
          <a:p>
            <a:r>
              <a:rPr lang="en-IN" sz="2000" u="sng" dirty="0" smtClean="0">
                <a:solidFill>
                  <a:srgbClr val="7030A0"/>
                </a:solidFill>
              </a:rPr>
              <a:t>Speaker</a:t>
            </a:r>
            <a:r>
              <a:rPr lang="en-IN" sz="2000" dirty="0" smtClean="0"/>
              <a:t>:	Yes, how may I help you?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	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Ji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haan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mai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aapki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kya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madad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kar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sakta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hun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en-I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000" u="sng" dirty="0" smtClean="0">
                <a:solidFill>
                  <a:srgbClr val="00B050"/>
                </a:solidFill>
              </a:rPr>
              <a:t>Patient</a:t>
            </a:r>
            <a:r>
              <a:rPr lang="en-IN" sz="2000" dirty="0" smtClean="0"/>
              <a:t>:	I want the appointment to see Dr.___________.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	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Mujhe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_______________ Doctor se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milne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ka 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			appointment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lena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hai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IN" sz="2000" u="sng" dirty="0" smtClean="0">
                <a:solidFill>
                  <a:srgbClr val="00B050"/>
                </a:solidFill>
              </a:rPr>
              <a:t>Patient</a:t>
            </a:r>
            <a:r>
              <a:rPr lang="en-IN" sz="2000" dirty="0" smtClean="0"/>
              <a:t>: </a:t>
            </a:r>
            <a:r>
              <a:rPr lang="en-IN" sz="2000" dirty="0" smtClean="0"/>
              <a:t>	When </a:t>
            </a:r>
            <a:r>
              <a:rPr lang="en-IN" sz="2000" dirty="0" smtClean="0"/>
              <a:t>the clinic is open and what time?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	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Clinic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kis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din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aur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kab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tak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khula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rahega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r>
              <a:rPr lang="en-IN" sz="2000" u="sng" dirty="0" smtClean="0">
                <a:solidFill>
                  <a:srgbClr val="7030A0"/>
                </a:solidFill>
              </a:rPr>
              <a:t>Speaker</a:t>
            </a:r>
            <a:r>
              <a:rPr lang="en-IN" sz="2000" dirty="0" smtClean="0"/>
              <a:t>:	Your appointment is after __________ days.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	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Aapka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appointment __________ (din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baad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) ka 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			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hai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            		</a:t>
            </a:r>
            <a:r>
              <a:rPr lang="en-IN" sz="2000" dirty="0" smtClean="0"/>
              <a:t>OR</a:t>
            </a:r>
            <a:endParaRPr lang="en-I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000" dirty="0" smtClean="0"/>
              <a:t>Your </a:t>
            </a:r>
            <a:r>
              <a:rPr lang="en-IN" sz="2000" dirty="0" err="1" smtClean="0"/>
              <a:t>appoitment</a:t>
            </a:r>
            <a:r>
              <a:rPr lang="en-IN" sz="2000" dirty="0" smtClean="0"/>
              <a:t> is at _____________ pm.</a:t>
            </a:r>
          </a:p>
          <a:p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Aapka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appointment __________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baje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hai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IN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000" u="sng" dirty="0" smtClean="0">
                <a:solidFill>
                  <a:srgbClr val="00B050"/>
                </a:solidFill>
              </a:rPr>
              <a:t>Patient</a:t>
            </a:r>
            <a:r>
              <a:rPr lang="en-IN" sz="2000" dirty="0" smtClean="0"/>
              <a:t>:	Thank You.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	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Dhanyavaad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404664"/>
            <a:ext cx="741682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1" u="sng" dirty="0" smtClean="0">
                <a:solidFill>
                  <a:schemeClr val="tx2"/>
                </a:solidFill>
              </a:rPr>
              <a:t>Step 2: Diagnosis</a:t>
            </a:r>
          </a:p>
          <a:p>
            <a:r>
              <a:rPr lang="en-IN" u="sng" dirty="0" smtClean="0">
                <a:solidFill>
                  <a:srgbClr val="00B050"/>
                </a:solidFill>
              </a:rPr>
              <a:t>Doctor</a:t>
            </a:r>
            <a:r>
              <a:rPr lang="en-IN" dirty="0" smtClean="0"/>
              <a:t>:	Yes, what </a:t>
            </a:r>
            <a:r>
              <a:rPr lang="en-IN" dirty="0" smtClean="0"/>
              <a:t>has happened </a:t>
            </a:r>
            <a:r>
              <a:rPr lang="en-IN" dirty="0" smtClean="0"/>
              <a:t>to you?</a:t>
            </a:r>
          </a:p>
          <a:p>
            <a:r>
              <a:rPr lang="en-IN" dirty="0"/>
              <a:t>	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Kya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hua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hai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aapko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r>
              <a:rPr lang="en-IN" u="sng" dirty="0" smtClean="0">
                <a:solidFill>
                  <a:srgbClr val="7030A0"/>
                </a:solidFill>
              </a:rPr>
              <a:t>Patient</a:t>
            </a:r>
            <a:r>
              <a:rPr lang="en-IN" dirty="0" smtClean="0"/>
              <a:t>:	_________ is paining/aching since __________ days.</a:t>
            </a:r>
          </a:p>
          <a:p>
            <a:r>
              <a:rPr lang="en-IN" dirty="0"/>
              <a:t>	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__________ din se___________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dard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ho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raha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hai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IN" u="sng" dirty="0" smtClean="0">
                <a:solidFill>
                  <a:srgbClr val="00B050"/>
                </a:solidFill>
              </a:rPr>
              <a:t>Doctor</a:t>
            </a:r>
            <a:r>
              <a:rPr lang="en-IN" dirty="0" smtClean="0"/>
              <a:t>:	Ok. What all did you eat in </a:t>
            </a:r>
            <a:r>
              <a:rPr lang="en-IN" dirty="0" smtClean="0"/>
              <a:t>your lunch/dinner/breakfast</a:t>
            </a:r>
            <a:r>
              <a:rPr lang="en-IN" dirty="0" smtClean="0"/>
              <a:t>?</a:t>
            </a:r>
          </a:p>
          <a:p>
            <a:r>
              <a:rPr lang="en-IN" dirty="0"/>
              <a:t>	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Khane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mein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kya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khaya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tha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r>
              <a:rPr lang="en-IN" u="sng" dirty="0" smtClean="0">
                <a:solidFill>
                  <a:srgbClr val="7030A0"/>
                </a:solidFill>
              </a:rPr>
              <a:t>Patient</a:t>
            </a:r>
            <a:r>
              <a:rPr lang="en-IN" dirty="0" smtClean="0"/>
              <a:t>:	I had ___________ in my lunch/dinner/breakfast.</a:t>
            </a:r>
          </a:p>
          <a:p>
            <a:r>
              <a:rPr lang="en-IN" dirty="0"/>
              <a:t>	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Khane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mein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_______________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khaya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tha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IN" u="sng" dirty="0" smtClean="0">
                <a:solidFill>
                  <a:srgbClr val="00B050"/>
                </a:solidFill>
              </a:rPr>
              <a:t>Doctor</a:t>
            </a:r>
            <a:r>
              <a:rPr lang="en-IN" dirty="0" smtClean="0"/>
              <a:t>:	I am giving you medicines, take them and you will get </a:t>
            </a:r>
            <a:r>
              <a:rPr lang="en-IN" dirty="0" smtClean="0"/>
              <a:t>	relief</a:t>
            </a:r>
            <a:r>
              <a:rPr lang="en-IN" dirty="0" smtClean="0"/>
              <a:t>.</a:t>
            </a:r>
          </a:p>
          <a:p>
            <a:r>
              <a:rPr lang="en-IN" dirty="0"/>
              <a:t>	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Main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dawaiyan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likh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raha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hun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inko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le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lena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theek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ho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jaoge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IN" u="sng" dirty="0" smtClean="0">
                <a:solidFill>
                  <a:srgbClr val="7030A0"/>
                </a:solidFill>
              </a:rPr>
              <a:t>Patient</a:t>
            </a:r>
            <a:r>
              <a:rPr lang="en-IN" dirty="0" smtClean="0"/>
              <a:t>:	When will it be normal again?</a:t>
            </a:r>
            <a:r>
              <a:rPr lang="en-IN" dirty="0"/>
              <a:t>/</a:t>
            </a:r>
            <a:r>
              <a:rPr lang="en-IN" dirty="0" smtClean="0"/>
              <a:t>How many days’ dose?</a:t>
            </a:r>
          </a:p>
          <a:p>
            <a:r>
              <a:rPr lang="en-IN" dirty="0"/>
              <a:t>	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Kab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tak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theek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ho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jaega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?/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Kitne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din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ki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dawa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hai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r>
              <a:rPr lang="en-IN" u="sng" dirty="0" smtClean="0">
                <a:solidFill>
                  <a:srgbClr val="00B050"/>
                </a:solidFill>
              </a:rPr>
              <a:t>Doctor</a:t>
            </a:r>
            <a:r>
              <a:rPr lang="en-IN" dirty="0" smtClean="0"/>
              <a:t>:	It might take _______ days./______ days.</a:t>
            </a:r>
          </a:p>
          <a:p>
            <a:r>
              <a:rPr lang="en-IN" dirty="0"/>
              <a:t>	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_______ din lag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sakte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hain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./________ din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ki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IN" u="sng" dirty="0" smtClean="0">
                <a:solidFill>
                  <a:srgbClr val="7030A0"/>
                </a:solidFill>
              </a:rPr>
              <a:t>Patient</a:t>
            </a:r>
            <a:r>
              <a:rPr lang="en-IN" dirty="0" smtClean="0"/>
              <a:t>:	 When to visit again?</a:t>
            </a:r>
          </a:p>
          <a:p>
            <a:r>
              <a:rPr lang="en-IN" dirty="0"/>
              <a:t>	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Vapas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kab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dikhane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aau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r>
              <a:rPr lang="en-IN" u="sng" dirty="0" smtClean="0">
                <a:solidFill>
                  <a:srgbClr val="00B050"/>
                </a:solidFill>
              </a:rPr>
              <a:t>Doctor</a:t>
            </a:r>
            <a:r>
              <a:rPr lang="en-IN" dirty="0" smtClean="0"/>
              <a:t>:	If it doesn’t get settled in ______ days, come again.</a:t>
            </a:r>
          </a:p>
          <a:p>
            <a:r>
              <a:rPr lang="en-IN" dirty="0"/>
              <a:t>	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______ din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baad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theek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na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ho to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aa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jaaiye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IN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764704"/>
            <a:ext cx="806489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1" u="sng" dirty="0" smtClean="0">
                <a:solidFill>
                  <a:schemeClr val="tx2"/>
                </a:solidFill>
              </a:rPr>
              <a:t>Step 3:Pharmacy</a:t>
            </a:r>
          </a:p>
          <a:p>
            <a:endParaRPr lang="en-IN" sz="2000" dirty="0" smtClean="0"/>
          </a:p>
          <a:p>
            <a:r>
              <a:rPr lang="en-IN" sz="2000" u="sng" dirty="0" smtClean="0">
                <a:solidFill>
                  <a:srgbClr val="00B050"/>
                </a:solidFill>
              </a:rPr>
              <a:t>Patient</a:t>
            </a:r>
            <a:r>
              <a:rPr lang="en-IN" sz="2000" dirty="0" smtClean="0"/>
              <a:t>:		When to take medicine?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	</a:t>
            </a:r>
            <a:r>
              <a:rPr lang="en-IN" sz="2000" dirty="0" smtClean="0"/>
              <a:t>	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Dawa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ab-kab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khani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hai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r>
              <a:rPr lang="en-IN" sz="2000" u="sng" dirty="0" smtClean="0">
                <a:solidFill>
                  <a:srgbClr val="7030A0"/>
                </a:solidFill>
              </a:rPr>
              <a:t>Pharmacy owner</a:t>
            </a:r>
            <a:r>
              <a:rPr lang="en-IN" sz="2000" dirty="0" smtClean="0"/>
              <a:t>:	Take this </a:t>
            </a:r>
            <a:r>
              <a:rPr lang="en-IN" sz="2000" dirty="0" smtClean="0"/>
              <a:t>medicine after/before </a:t>
            </a:r>
            <a:r>
              <a:rPr lang="en-IN" sz="2000" dirty="0" smtClean="0"/>
              <a:t>food.</a:t>
            </a:r>
          </a:p>
          <a:p>
            <a:r>
              <a:rPr lang="en-IN" sz="2000" dirty="0" smtClean="0"/>
              <a:t>		</a:t>
            </a:r>
            <a:r>
              <a:rPr lang="en-IN" sz="2000" dirty="0" smtClean="0"/>
              <a:t>	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Ye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dawa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khane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ke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baad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pehle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leni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hai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IN" sz="2000" u="sng" dirty="0" smtClean="0">
                <a:solidFill>
                  <a:srgbClr val="7030A0"/>
                </a:solidFill>
              </a:rPr>
              <a:t>Pharmacy owner</a:t>
            </a:r>
            <a:r>
              <a:rPr lang="en-IN" sz="2000" dirty="0" smtClean="0"/>
              <a:t>:	 </a:t>
            </a:r>
            <a:r>
              <a:rPr lang="en-IN" sz="2000" dirty="0" smtClean="0"/>
              <a:t>Sorry</a:t>
            </a:r>
            <a:r>
              <a:rPr lang="en-IN" sz="2000" dirty="0" smtClean="0"/>
              <a:t>, this medicine is out </a:t>
            </a:r>
            <a:r>
              <a:rPr lang="en-IN" sz="2000" dirty="0" smtClean="0"/>
              <a:t>of 					stock/unavailable here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	</a:t>
            </a:r>
            <a:r>
              <a:rPr lang="en-IN" sz="2000" dirty="0" smtClean="0"/>
              <a:t>	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Ye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dawa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abhi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khatm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ho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gayi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hai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nahi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hai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IN" sz="2000" u="sng" dirty="0" smtClean="0">
                <a:solidFill>
                  <a:srgbClr val="00B050"/>
                </a:solidFill>
              </a:rPr>
              <a:t>Patient</a:t>
            </a:r>
            <a:r>
              <a:rPr lang="en-IN" sz="2000" dirty="0" smtClean="0"/>
              <a:t>:		When it will be available?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	</a:t>
            </a:r>
            <a:r>
              <a:rPr lang="en-IN" sz="2000" dirty="0" smtClean="0"/>
              <a:t>	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Kab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tak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aa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jaegi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r>
              <a:rPr lang="en-IN" sz="2000" u="sng" dirty="0" smtClean="0">
                <a:solidFill>
                  <a:srgbClr val="7030A0"/>
                </a:solidFill>
              </a:rPr>
              <a:t>Pharmacy owner</a:t>
            </a:r>
            <a:r>
              <a:rPr lang="en-IN" sz="2000" dirty="0" smtClean="0"/>
              <a:t>: </a:t>
            </a:r>
            <a:r>
              <a:rPr lang="en-IN" sz="2000" dirty="0" smtClean="0"/>
              <a:t>	It </a:t>
            </a:r>
            <a:r>
              <a:rPr lang="en-IN" sz="2000" dirty="0" smtClean="0"/>
              <a:t>may take _________ days.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	</a:t>
            </a:r>
            <a:r>
              <a:rPr lang="en-IN" sz="2000" dirty="0" smtClean="0"/>
              <a:t>	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_________ 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din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ke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baad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aa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jaegi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IN" sz="2000" u="sng" dirty="0" smtClean="0">
                <a:solidFill>
                  <a:srgbClr val="00B050"/>
                </a:solidFill>
              </a:rPr>
              <a:t>Patient</a:t>
            </a:r>
            <a:r>
              <a:rPr lang="en-IN" sz="2000" dirty="0" smtClean="0"/>
              <a:t>:		How much?</a:t>
            </a:r>
          </a:p>
          <a:p>
            <a:r>
              <a:rPr lang="en-IN" sz="2000" dirty="0"/>
              <a:t>	</a:t>
            </a:r>
            <a:r>
              <a:rPr lang="en-IN" sz="2000" dirty="0" smtClean="0"/>
              <a:t>	</a:t>
            </a:r>
            <a:r>
              <a:rPr lang="en-IN" sz="2000" dirty="0" smtClean="0"/>
              <a:t>	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Kitna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hua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r>
              <a:rPr lang="en-IN" sz="2000" u="sng" dirty="0" smtClean="0">
                <a:solidFill>
                  <a:srgbClr val="7030A0"/>
                </a:solidFill>
              </a:rPr>
              <a:t>Pharmacy owner</a:t>
            </a:r>
            <a:r>
              <a:rPr lang="en-IN" sz="2000" dirty="0" smtClean="0"/>
              <a:t>:	_______ Rs./</a:t>
            </a:r>
            <a:r>
              <a:rPr lang="en-IN" sz="2000" dirty="0" err="1" smtClean="0">
                <a:solidFill>
                  <a:schemeClr val="accent6">
                    <a:lumMod val="75000"/>
                  </a:schemeClr>
                </a:solidFill>
              </a:rPr>
              <a:t>Rupay</a:t>
            </a:r>
            <a:r>
              <a:rPr lang="en-IN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I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136</TotalTime>
  <Words>46</Words>
  <Application>Microsoft Office PowerPoint</Application>
  <PresentationFormat>On-screen Show (4:3)</PresentationFormat>
  <Paragraphs>95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Slide 1</vt:lpstr>
      <vt:lpstr>Common Diseases:</vt:lpstr>
      <vt:lpstr>Slide 3</vt:lpstr>
      <vt:lpstr>Slide 4</vt:lpstr>
      <vt:lpstr>Slide 5</vt:lpstr>
      <vt:lpstr>Slide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anushri</dc:creator>
  <cp:lastModifiedBy>anushri</cp:lastModifiedBy>
  <cp:revision>20</cp:revision>
  <dcterms:created xsi:type="dcterms:W3CDTF">2016-01-31T14:09:41Z</dcterms:created>
  <dcterms:modified xsi:type="dcterms:W3CDTF">2016-01-31T19:02:07Z</dcterms:modified>
</cp:coreProperties>
</file>