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81" r:id="rId4"/>
    <p:sldId id="258" r:id="rId5"/>
    <p:sldId id="260" r:id="rId6"/>
    <p:sldId id="266" r:id="rId7"/>
    <p:sldId id="269" r:id="rId8"/>
    <p:sldId id="272" r:id="rId9"/>
    <p:sldId id="271" r:id="rId10"/>
    <p:sldId id="270" r:id="rId11"/>
    <p:sldId id="259" r:id="rId12"/>
    <p:sldId id="268" r:id="rId13"/>
    <p:sldId id="262" r:id="rId14"/>
    <p:sldId id="265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9DF2-F717-45AA-AD3E-72C1BA5C4661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8EC13-1151-4FFE-A1B2-C56800DC8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1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 need to say ‘</a:t>
            </a:r>
            <a:r>
              <a:rPr lang="en-IN" dirty="0" err="1" smtClean="0"/>
              <a:t>bhaag</a:t>
            </a:r>
            <a:r>
              <a:rPr lang="en-IN" dirty="0" smtClean="0"/>
              <a:t>’. Chapter is understood.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8EC13-1151-4FFE-A1B2-C56800DC8C3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8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‘Question’</a:t>
            </a:r>
            <a:r>
              <a:rPr lang="en-IN" baseline="0" dirty="0" smtClean="0"/>
              <a:t> will be sufficient.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8EC13-1151-4FFE-A1B2-C56800DC8C3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Chup</a:t>
            </a:r>
            <a:r>
              <a:rPr lang="en-IN" dirty="0" smtClean="0"/>
              <a:t> </a:t>
            </a:r>
            <a:r>
              <a:rPr lang="en-IN" dirty="0" err="1" smtClean="0"/>
              <a:t>ho</a:t>
            </a:r>
            <a:r>
              <a:rPr lang="en-IN" dirty="0" smtClean="0"/>
              <a:t> </a:t>
            </a:r>
            <a:r>
              <a:rPr lang="en-IN" dirty="0" err="1" smtClean="0"/>
              <a:t>jao</a:t>
            </a:r>
            <a:r>
              <a:rPr lang="en-IN" dirty="0" smtClean="0"/>
              <a:t> can also be used. </a:t>
            </a:r>
            <a:r>
              <a:rPr lang="en-IN" dirty="0" err="1" smtClean="0"/>
              <a:t>Shaant</a:t>
            </a:r>
            <a:r>
              <a:rPr lang="en-IN" dirty="0" smtClean="0"/>
              <a:t> is more apt to refer to a group.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8EC13-1151-4FFE-A1B2-C56800DC8C3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Here </a:t>
            </a:r>
            <a:r>
              <a:rPr lang="en-IN" dirty="0" err="1" smtClean="0"/>
              <a:t>aapki</a:t>
            </a:r>
            <a:r>
              <a:rPr lang="en-IN" dirty="0" smtClean="0"/>
              <a:t> is not used because that will refer to a specific person. </a:t>
            </a:r>
            <a:r>
              <a:rPr lang="en-IN" dirty="0" err="1" smtClean="0"/>
              <a:t>Apni</a:t>
            </a:r>
            <a:r>
              <a:rPr lang="en-IN" dirty="0" smtClean="0"/>
              <a:t> is in general.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8EC13-1151-4FFE-A1B2-C56800DC8C3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Hui</a:t>
            </a:r>
            <a:r>
              <a:rPr lang="en-IN" dirty="0" smtClean="0"/>
              <a:t> doesn’t mean happening because</a:t>
            </a:r>
            <a:r>
              <a:rPr lang="en-IN" baseline="0" dirty="0" smtClean="0"/>
              <a:t> it happens in the instant and </a:t>
            </a:r>
            <a:r>
              <a:rPr lang="en-IN" baseline="0" smtClean="0"/>
              <a:t>not continuously.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8EC13-1151-4FFE-A1B2-C56800DC8C3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36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8764EC-AF16-4DE4-AB06-F3C7D0ED116E}" type="datetimeFigureOut">
              <a:rPr lang="en-IN" smtClean="0"/>
              <a:t>03-02-2016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95E735-E7D0-4E03-8597-37D1DBBDD42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556792"/>
            <a:ext cx="8928992" cy="147002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Hindi learning classes</a:t>
            </a:r>
            <a:br>
              <a:rPr lang="en-IN" dirty="0" smtClean="0"/>
            </a:br>
            <a:r>
              <a:rPr lang="en-IN" dirty="0" smtClean="0"/>
              <a:t>Day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9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Stop</a:t>
            </a:r>
            <a:r>
              <a:rPr lang="en-IN" sz="3200" b="1" dirty="0" smtClean="0"/>
              <a:t> discussing </a:t>
            </a:r>
            <a:r>
              <a:rPr lang="en-IN" sz="3200" b="1" dirty="0" smtClean="0"/>
              <a:t>in the class.</a:t>
            </a:r>
          </a:p>
          <a:p>
            <a:pPr marL="0" indent="0">
              <a:buNone/>
            </a:pPr>
            <a:r>
              <a:rPr lang="en-IN" sz="3200" b="1" dirty="0" smtClean="0"/>
              <a:t>Class me </a:t>
            </a:r>
            <a:r>
              <a:rPr lang="en-IN" sz="3200" b="1" dirty="0" err="1" smtClean="0"/>
              <a:t>b</a:t>
            </a:r>
            <a:r>
              <a:rPr lang="en-IN" sz="3200" b="1" dirty="0" err="1" smtClean="0"/>
              <a:t>aatcheet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karna</a:t>
            </a:r>
            <a:r>
              <a:rPr lang="en-IN" sz="3200" b="1" dirty="0" smtClean="0"/>
              <a:t> band </a:t>
            </a:r>
            <a:r>
              <a:rPr lang="en-IN" sz="3200" b="1" dirty="0" err="1" smtClean="0"/>
              <a:t>kijiye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Baatcheet</a:t>
            </a:r>
            <a:r>
              <a:rPr lang="en-IN" sz="3200" b="1" dirty="0" smtClean="0"/>
              <a:t> – To discuss</a:t>
            </a:r>
          </a:p>
          <a:p>
            <a:pPr marL="0" indent="0">
              <a:buNone/>
            </a:pPr>
            <a:r>
              <a:rPr lang="en-IN" sz="3200" b="1" dirty="0" err="1" smtClean="0"/>
              <a:t>Karna</a:t>
            </a:r>
            <a:r>
              <a:rPr lang="en-IN" sz="3200" b="1" dirty="0" smtClean="0"/>
              <a:t> – Doing</a:t>
            </a:r>
          </a:p>
          <a:p>
            <a:pPr marL="0" indent="0">
              <a:buNone/>
            </a:pPr>
            <a:r>
              <a:rPr lang="en-IN" sz="3200" b="1" dirty="0" smtClean="0"/>
              <a:t>Band – Stop</a:t>
            </a:r>
          </a:p>
          <a:p>
            <a:pPr marL="0" indent="0">
              <a:buNone/>
            </a:pPr>
            <a:r>
              <a:rPr lang="en-IN" sz="3200" b="1" dirty="0" err="1" smtClean="0"/>
              <a:t>Kijiye</a:t>
            </a:r>
            <a:r>
              <a:rPr lang="en-IN" sz="3200" b="1" dirty="0" smtClean="0"/>
              <a:t> – To do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060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Students please keep quiet.</a:t>
            </a:r>
          </a:p>
          <a:p>
            <a:pPr marL="0" indent="0">
              <a:buNone/>
            </a:pPr>
            <a:r>
              <a:rPr lang="en-IN" sz="3200" b="1" dirty="0" err="1" smtClean="0"/>
              <a:t>Bachchon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shaant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ho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jao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Bachchon</a:t>
            </a:r>
            <a:r>
              <a:rPr lang="en-IN" sz="3200" b="1" dirty="0" smtClean="0"/>
              <a:t> – Children</a:t>
            </a:r>
          </a:p>
          <a:p>
            <a:pPr marL="0" indent="0">
              <a:buNone/>
            </a:pPr>
            <a:r>
              <a:rPr lang="en-IN" sz="3200" b="1" dirty="0" err="1" smtClean="0"/>
              <a:t>Shaant</a:t>
            </a:r>
            <a:r>
              <a:rPr lang="en-IN" sz="3200" b="1" dirty="0" smtClean="0"/>
              <a:t> – silent</a:t>
            </a:r>
          </a:p>
          <a:p>
            <a:pPr marL="0" indent="0">
              <a:buNone/>
            </a:pPr>
            <a:r>
              <a:rPr lang="en-IN" sz="3200" b="1" dirty="0" err="1" smtClean="0"/>
              <a:t>Ho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jao</a:t>
            </a:r>
            <a:r>
              <a:rPr lang="en-IN" sz="3200" b="1" dirty="0" smtClean="0"/>
              <a:t> - become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6359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Students please pay attention.</a:t>
            </a:r>
          </a:p>
          <a:p>
            <a:pPr marL="0" indent="0">
              <a:buNone/>
            </a:pPr>
            <a:r>
              <a:rPr lang="en-IN" sz="3200" b="1" dirty="0" err="1" smtClean="0"/>
              <a:t>Bachchon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dhyaan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dijiye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Bachchon</a:t>
            </a:r>
            <a:r>
              <a:rPr lang="en-IN" sz="3200" b="1" dirty="0" smtClean="0"/>
              <a:t> – Children</a:t>
            </a:r>
          </a:p>
          <a:p>
            <a:pPr marL="0" indent="0">
              <a:buNone/>
            </a:pPr>
            <a:r>
              <a:rPr lang="en-IN" sz="3200" b="1" dirty="0" err="1" smtClean="0"/>
              <a:t>Dhyaan</a:t>
            </a:r>
            <a:r>
              <a:rPr lang="en-IN" sz="3200" b="1" dirty="0" smtClean="0"/>
              <a:t> - Attention</a:t>
            </a:r>
          </a:p>
          <a:p>
            <a:pPr marL="0" indent="0">
              <a:buNone/>
            </a:pPr>
            <a:r>
              <a:rPr lang="en-IN" sz="3200" b="1" dirty="0" err="1" smtClean="0"/>
              <a:t>Dijiye</a:t>
            </a:r>
            <a:r>
              <a:rPr lang="en-IN" sz="3200" b="1" dirty="0" smtClean="0"/>
              <a:t> – To give/pay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8918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b="1" dirty="0" smtClean="0"/>
              <a:t>Everybody stand up.</a:t>
            </a:r>
          </a:p>
          <a:p>
            <a:pPr marL="0" indent="0">
              <a:buNone/>
            </a:pPr>
            <a:r>
              <a:rPr lang="en-IN" sz="3200" b="1" dirty="0" smtClean="0"/>
              <a:t>Sab </a:t>
            </a:r>
            <a:r>
              <a:rPr lang="en-IN" sz="3200" b="1" dirty="0" smtClean="0"/>
              <a:t>log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khade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ho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smtClean="0"/>
              <a:t>Sab log - Everybody</a:t>
            </a:r>
          </a:p>
          <a:p>
            <a:pPr marL="0" indent="0">
              <a:buNone/>
            </a:pPr>
            <a:r>
              <a:rPr lang="en-IN" sz="3200" b="1" dirty="0" err="1" smtClean="0"/>
              <a:t>Khade</a:t>
            </a:r>
            <a:r>
              <a:rPr lang="en-IN" sz="3200" b="1" dirty="0" smtClean="0"/>
              <a:t> - Stand</a:t>
            </a:r>
          </a:p>
          <a:p>
            <a:pPr marL="0" indent="0">
              <a:buNone/>
            </a:pPr>
            <a:r>
              <a:rPr lang="en-IN" sz="3200" b="1" dirty="0" err="1" smtClean="0"/>
              <a:t>Ho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jao</a:t>
            </a:r>
            <a:r>
              <a:rPr lang="en-IN" sz="3200" b="1" dirty="0" smtClean="0"/>
              <a:t> – Become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3200" b="1" dirty="0" smtClean="0"/>
              <a:t>Everybody sit down.</a:t>
            </a:r>
          </a:p>
          <a:p>
            <a:pPr marL="0" indent="0">
              <a:buNone/>
            </a:pPr>
            <a:r>
              <a:rPr lang="en-IN" sz="3200" b="1" dirty="0" smtClean="0"/>
              <a:t>Sab log </a:t>
            </a:r>
            <a:r>
              <a:rPr lang="en-IN" sz="3200" b="1" dirty="0" err="1" smtClean="0"/>
              <a:t>baith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r>
              <a:rPr lang="en-IN" sz="3200" b="1" dirty="0" err="1" smtClean="0"/>
              <a:t>Baith</a:t>
            </a:r>
            <a:r>
              <a:rPr lang="en-IN" sz="3200" b="1" dirty="0" smtClean="0"/>
              <a:t> – Sit</a:t>
            </a:r>
          </a:p>
          <a:p>
            <a:pPr marL="0" indent="0">
              <a:buNone/>
            </a:pPr>
            <a:r>
              <a:rPr lang="en-IN" sz="3200" b="1" dirty="0" err="1" smtClean="0"/>
              <a:t>Jaiye</a:t>
            </a:r>
            <a:r>
              <a:rPr lang="en-IN" sz="3200" b="1" dirty="0" smtClean="0"/>
              <a:t> – Go (Here it means ‘to do’)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4595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Get out of the class.</a:t>
            </a:r>
          </a:p>
          <a:p>
            <a:pPr marL="0" indent="0">
              <a:buNone/>
            </a:pPr>
            <a:r>
              <a:rPr lang="en-IN" sz="3200" b="1" dirty="0" smtClean="0"/>
              <a:t>Class se </a:t>
            </a:r>
            <a:r>
              <a:rPr lang="en-IN" sz="3200" b="1" dirty="0" err="1" smtClean="0"/>
              <a:t>baahar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nikal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3200" b="1" dirty="0" smtClean="0"/>
              <a:t>Se- From</a:t>
            </a:r>
          </a:p>
          <a:p>
            <a:pPr marL="0" indent="0">
              <a:buNone/>
            </a:pPr>
            <a:r>
              <a:rPr lang="en-IN" sz="3200" b="1" dirty="0" err="1" smtClean="0"/>
              <a:t>Baahar</a:t>
            </a:r>
            <a:r>
              <a:rPr lang="en-IN" sz="3200" b="1" dirty="0" smtClean="0"/>
              <a:t> – Outside</a:t>
            </a:r>
          </a:p>
          <a:p>
            <a:pPr marL="0" indent="0">
              <a:buNone/>
            </a:pPr>
            <a:r>
              <a:rPr lang="en-IN" sz="3200" b="1" dirty="0" err="1" smtClean="0"/>
              <a:t>Nikal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jaiye</a:t>
            </a:r>
            <a:r>
              <a:rPr lang="en-IN" sz="3200" b="1" dirty="0" smtClean="0"/>
              <a:t> – To get out</a:t>
            </a:r>
          </a:p>
        </p:txBody>
      </p:sp>
    </p:spTree>
    <p:extLst>
      <p:ext uri="{BB962C8B-B14F-4D97-AF65-F5344CB8AC3E}">
        <p14:creationId xmlns:p14="http://schemas.microsoft.com/office/powerpoint/2010/main" val="54595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There will be no class this week.</a:t>
            </a:r>
          </a:p>
          <a:p>
            <a:pPr marL="0" indent="0">
              <a:buNone/>
            </a:pPr>
            <a:r>
              <a:rPr lang="en-IN" sz="3200" b="1" dirty="0" err="1" smtClean="0"/>
              <a:t>Yaha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hafte</a:t>
            </a:r>
            <a:r>
              <a:rPr lang="en-IN" sz="3200" b="1" dirty="0" smtClean="0"/>
              <a:t> koi class </a:t>
            </a:r>
            <a:r>
              <a:rPr lang="en-IN" sz="3200" b="1" dirty="0" err="1" smtClean="0"/>
              <a:t>nahin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hogi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Yaha</a:t>
            </a:r>
            <a:r>
              <a:rPr lang="en-IN" sz="3200" b="1" dirty="0" smtClean="0"/>
              <a:t> – This</a:t>
            </a:r>
          </a:p>
          <a:p>
            <a:pPr marL="0" indent="0">
              <a:buNone/>
            </a:pPr>
            <a:r>
              <a:rPr lang="en-IN" sz="3200" b="1" dirty="0" err="1" smtClean="0"/>
              <a:t>Hafte</a:t>
            </a:r>
            <a:r>
              <a:rPr lang="en-IN" sz="3200" b="1" dirty="0" smtClean="0"/>
              <a:t> – Week</a:t>
            </a:r>
          </a:p>
          <a:p>
            <a:pPr marL="0" indent="0">
              <a:buNone/>
            </a:pPr>
            <a:r>
              <a:rPr lang="en-IN" sz="3200" b="1" dirty="0" smtClean="0"/>
              <a:t>Koi – Any</a:t>
            </a:r>
          </a:p>
          <a:p>
            <a:pPr marL="0" indent="0">
              <a:buNone/>
            </a:pPr>
            <a:r>
              <a:rPr lang="en-IN" sz="3200" b="1" dirty="0" err="1" smtClean="0"/>
              <a:t>Nahin</a:t>
            </a:r>
            <a:r>
              <a:rPr lang="en-IN" sz="3200" b="1" dirty="0" smtClean="0"/>
              <a:t> – Negates the next word</a:t>
            </a:r>
          </a:p>
          <a:p>
            <a:pPr marL="0" indent="0">
              <a:buNone/>
            </a:pPr>
            <a:r>
              <a:rPr lang="en-IN" sz="3200" b="1" dirty="0" err="1" smtClean="0"/>
              <a:t>Hogi</a:t>
            </a:r>
            <a:r>
              <a:rPr lang="en-IN" sz="3200" b="1" dirty="0" smtClean="0"/>
              <a:t> - Happen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0608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36912"/>
            <a:ext cx="8856984" cy="1143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5400" dirty="0" smtClean="0"/>
              <a:t>Conversations in lab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187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Everybody submit their notebook.</a:t>
            </a:r>
          </a:p>
          <a:p>
            <a:pPr marL="0" indent="0">
              <a:buNone/>
            </a:pPr>
            <a:r>
              <a:rPr lang="en-IN" sz="3200" b="1" dirty="0" smtClean="0"/>
              <a:t>Sab log </a:t>
            </a:r>
            <a:r>
              <a:rPr lang="en-IN" sz="3200" b="1" dirty="0" err="1" smtClean="0"/>
              <a:t>apni</a:t>
            </a:r>
            <a:r>
              <a:rPr lang="en-IN" sz="3200" b="1" dirty="0" smtClean="0"/>
              <a:t> copy </a:t>
            </a:r>
            <a:r>
              <a:rPr lang="en-IN" sz="3200" b="1" dirty="0" err="1" smtClean="0"/>
              <a:t>jama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kijiye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smtClean="0"/>
              <a:t>Sab log - Everybody</a:t>
            </a:r>
          </a:p>
          <a:p>
            <a:pPr marL="0" indent="0">
              <a:buNone/>
            </a:pPr>
            <a:r>
              <a:rPr lang="en-IN" sz="3200" b="1" dirty="0" err="1" smtClean="0"/>
              <a:t>Apni</a:t>
            </a:r>
            <a:r>
              <a:rPr lang="en-IN" sz="3200" b="1" dirty="0" smtClean="0"/>
              <a:t> – Your own</a:t>
            </a:r>
          </a:p>
          <a:p>
            <a:pPr marL="0" indent="0">
              <a:buNone/>
            </a:pPr>
            <a:r>
              <a:rPr lang="en-IN" sz="3200" b="1" dirty="0" smtClean="0"/>
              <a:t>Copy - Notebook</a:t>
            </a:r>
          </a:p>
          <a:p>
            <a:pPr marL="0" indent="0">
              <a:buNone/>
            </a:pPr>
            <a:r>
              <a:rPr lang="en-IN" sz="3200" b="1" dirty="0" err="1" smtClean="0"/>
              <a:t>Jama</a:t>
            </a:r>
            <a:r>
              <a:rPr lang="en-IN" sz="3200" b="1" dirty="0" smtClean="0"/>
              <a:t> - Submit</a:t>
            </a:r>
          </a:p>
          <a:p>
            <a:pPr marL="0" indent="0">
              <a:buNone/>
            </a:pPr>
            <a:r>
              <a:rPr lang="en-IN" sz="3200" b="1" dirty="0" err="1" smtClean="0"/>
              <a:t>Kijiye</a:t>
            </a:r>
            <a:r>
              <a:rPr lang="en-IN" sz="3200" b="1" dirty="0" smtClean="0"/>
              <a:t> – To do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76003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200" b="1" dirty="0" smtClean="0"/>
              <a:t>Everybody collect their notebook.</a:t>
            </a:r>
          </a:p>
          <a:p>
            <a:pPr marL="0" indent="0">
              <a:buNone/>
            </a:pPr>
            <a:r>
              <a:rPr lang="en-IN" sz="3200" b="1" dirty="0" smtClean="0"/>
              <a:t>Sab log </a:t>
            </a:r>
            <a:r>
              <a:rPr lang="en-IN" sz="3200" b="1" dirty="0" err="1" smtClean="0"/>
              <a:t>apni</a:t>
            </a:r>
            <a:r>
              <a:rPr lang="en-IN" sz="3200" b="1" dirty="0" smtClean="0"/>
              <a:t> copy le </a:t>
            </a:r>
            <a:r>
              <a:rPr lang="en-IN" sz="3200" b="1" dirty="0" err="1" smtClean="0"/>
              <a:t>lijiye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smtClean="0"/>
              <a:t>Sab log - Everybody</a:t>
            </a:r>
          </a:p>
          <a:p>
            <a:pPr marL="0" indent="0">
              <a:buNone/>
            </a:pPr>
            <a:r>
              <a:rPr lang="en-IN" sz="3200" b="1" dirty="0" err="1" smtClean="0"/>
              <a:t>Apni</a:t>
            </a:r>
            <a:r>
              <a:rPr lang="en-IN" sz="3200" b="1" dirty="0" smtClean="0"/>
              <a:t> – Someone’s own (Referring to themselves)</a:t>
            </a:r>
          </a:p>
          <a:p>
            <a:pPr marL="0" indent="0">
              <a:buNone/>
            </a:pPr>
            <a:r>
              <a:rPr lang="en-IN" sz="3200" b="1" dirty="0" smtClean="0"/>
              <a:t>Copy - Notebook</a:t>
            </a:r>
          </a:p>
          <a:p>
            <a:pPr marL="0" indent="0">
              <a:buNone/>
            </a:pPr>
            <a:r>
              <a:rPr lang="en-IN" sz="3200" b="1" dirty="0" smtClean="0"/>
              <a:t>Le - Take</a:t>
            </a:r>
          </a:p>
          <a:p>
            <a:pPr marL="0" indent="0">
              <a:buNone/>
            </a:pPr>
            <a:r>
              <a:rPr lang="en-IN" sz="3200" b="1" dirty="0" err="1" smtClean="0"/>
              <a:t>Lijiye</a:t>
            </a:r>
            <a:r>
              <a:rPr lang="en-IN" sz="3200" b="1" dirty="0" smtClean="0"/>
              <a:t> – To take</a:t>
            </a:r>
          </a:p>
          <a:p>
            <a:pPr marL="0" indent="0">
              <a:buNone/>
            </a:pPr>
            <a:r>
              <a:rPr lang="en-IN" sz="3200" b="1" dirty="0" smtClean="0"/>
              <a:t>‘Le </a:t>
            </a:r>
            <a:r>
              <a:rPr lang="en-IN" sz="3200" b="1" dirty="0" err="1" smtClean="0"/>
              <a:t>lijiye</a:t>
            </a:r>
            <a:r>
              <a:rPr lang="en-IN" sz="3200" b="1" dirty="0" smtClean="0"/>
              <a:t>’ is used when the person is not directly giving the object when he is talking.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6081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Listen carefully to the instructions.</a:t>
            </a:r>
          </a:p>
          <a:p>
            <a:pPr marL="0" indent="0">
              <a:buNone/>
            </a:pPr>
            <a:r>
              <a:rPr lang="en-IN" sz="3200" b="1" dirty="0" err="1" smtClean="0"/>
              <a:t>Aadeshon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ko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dhyaan</a:t>
            </a:r>
            <a:r>
              <a:rPr lang="en-IN" sz="3200" b="1" dirty="0" smtClean="0"/>
              <a:t> se </a:t>
            </a:r>
            <a:r>
              <a:rPr lang="en-IN" sz="3200" b="1" dirty="0" err="1" smtClean="0"/>
              <a:t>suniye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Aadeshon</a:t>
            </a:r>
            <a:r>
              <a:rPr lang="en-IN" sz="3200" b="1" dirty="0" smtClean="0"/>
              <a:t> - Instructions</a:t>
            </a:r>
          </a:p>
          <a:p>
            <a:pPr marL="0" indent="0">
              <a:buNone/>
            </a:pPr>
            <a:r>
              <a:rPr lang="en-IN" sz="3200" b="1" dirty="0" err="1" smtClean="0"/>
              <a:t>Ko</a:t>
            </a:r>
            <a:r>
              <a:rPr lang="en-IN" sz="3200" b="1" dirty="0" smtClean="0"/>
              <a:t> – To</a:t>
            </a:r>
          </a:p>
          <a:p>
            <a:pPr marL="0" indent="0">
              <a:buNone/>
            </a:pPr>
            <a:r>
              <a:rPr lang="en-IN" sz="3200" b="1" dirty="0" err="1" smtClean="0"/>
              <a:t>Dhyaan</a:t>
            </a:r>
            <a:r>
              <a:rPr lang="en-IN" sz="3200" b="1" dirty="0" smtClean="0"/>
              <a:t> se – Carefully</a:t>
            </a:r>
          </a:p>
          <a:p>
            <a:pPr marL="0" indent="0">
              <a:buNone/>
            </a:pPr>
            <a:r>
              <a:rPr lang="en-IN" sz="3200" b="1" dirty="0" err="1" smtClean="0"/>
              <a:t>Suniye</a:t>
            </a:r>
            <a:r>
              <a:rPr lang="en-IN" sz="3200" b="1" dirty="0" smtClean="0"/>
              <a:t> - Listen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748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143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bg1">
                    <a:lumMod val="95000"/>
                  </a:schemeClr>
                </a:solidFill>
              </a:rPr>
              <a:t>Topics to be covered</a:t>
            </a:r>
            <a:endParaRPr lang="en-IN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2492896"/>
            <a:ext cx="7772400" cy="223224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4800" b="1" dirty="0" smtClean="0">
                <a:solidFill>
                  <a:schemeClr val="accent3">
                    <a:lumMod val="75000"/>
                  </a:schemeClr>
                </a:solidFill>
              </a:rPr>
              <a:t>Conversations in classroom</a:t>
            </a:r>
          </a:p>
          <a:p>
            <a:pPr marL="514350" indent="-514350">
              <a:buAutoNum type="arabicPeriod"/>
            </a:pPr>
            <a:r>
              <a:rPr lang="en-IN" sz="4800" b="1" dirty="0" smtClean="0">
                <a:solidFill>
                  <a:schemeClr val="accent3">
                    <a:lumMod val="75000"/>
                  </a:schemeClr>
                </a:solidFill>
              </a:rPr>
              <a:t>Conversations in lab</a:t>
            </a:r>
            <a:endParaRPr lang="en-IN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Instructions won’t be repeated.</a:t>
            </a:r>
          </a:p>
          <a:p>
            <a:pPr marL="0" indent="0">
              <a:buNone/>
            </a:pPr>
            <a:r>
              <a:rPr lang="en-IN" sz="3200" b="1" dirty="0" err="1" smtClean="0"/>
              <a:t>Aadesh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dohraaye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nahin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jaenge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Aadesh</a:t>
            </a:r>
            <a:r>
              <a:rPr lang="en-IN" sz="3200" b="1" dirty="0" smtClean="0"/>
              <a:t> - Instructions</a:t>
            </a:r>
          </a:p>
          <a:p>
            <a:pPr marL="0" indent="0">
              <a:buNone/>
            </a:pPr>
            <a:r>
              <a:rPr lang="en-IN" sz="3200" b="1" dirty="0" err="1" smtClean="0"/>
              <a:t>Dohraaye</a:t>
            </a:r>
            <a:r>
              <a:rPr lang="en-IN" sz="3200" b="1" dirty="0" smtClean="0"/>
              <a:t> - Repeated</a:t>
            </a:r>
          </a:p>
          <a:p>
            <a:pPr marL="0" indent="0">
              <a:buNone/>
            </a:pPr>
            <a:r>
              <a:rPr lang="en-IN" sz="3200" b="1" dirty="0" err="1" smtClean="0"/>
              <a:t>Nahin</a:t>
            </a:r>
            <a:r>
              <a:rPr lang="en-IN" sz="3200" b="1" dirty="0" smtClean="0"/>
              <a:t> - Negation</a:t>
            </a:r>
          </a:p>
          <a:p>
            <a:pPr marL="0" indent="0">
              <a:buNone/>
            </a:pPr>
            <a:r>
              <a:rPr lang="en-IN" sz="3200" b="1" dirty="0" err="1" smtClean="0"/>
              <a:t>Jaenge</a:t>
            </a:r>
            <a:r>
              <a:rPr lang="en-IN" sz="3200" b="1" dirty="0" smtClean="0"/>
              <a:t> – Be done (Refers to future)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7488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 smtClean="0"/>
              <a:t>Give your viva after finishing the experiment.</a:t>
            </a:r>
          </a:p>
          <a:p>
            <a:pPr marL="0" indent="0">
              <a:buNone/>
            </a:pPr>
            <a:r>
              <a:rPr lang="en-IN" sz="3200" b="1" dirty="0" smtClean="0"/>
              <a:t>Experiment </a:t>
            </a:r>
            <a:r>
              <a:rPr lang="en-IN" sz="3200" b="1" dirty="0" err="1" smtClean="0"/>
              <a:t>karne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ke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baad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apni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maukhik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pariksha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dijiyega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Karne</a:t>
            </a:r>
            <a:r>
              <a:rPr lang="en-IN" sz="3200" b="1" dirty="0" smtClean="0"/>
              <a:t> – To do</a:t>
            </a:r>
          </a:p>
          <a:p>
            <a:pPr marL="0" indent="0">
              <a:buNone/>
            </a:pPr>
            <a:r>
              <a:rPr lang="en-IN" sz="3200" b="1" dirty="0" err="1" smtClean="0"/>
              <a:t>Ke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baad</a:t>
            </a:r>
            <a:r>
              <a:rPr lang="en-IN" sz="3200" b="1" dirty="0" smtClean="0"/>
              <a:t> – After</a:t>
            </a:r>
          </a:p>
          <a:p>
            <a:pPr marL="0" indent="0">
              <a:buNone/>
            </a:pPr>
            <a:r>
              <a:rPr lang="en-IN" sz="3200" b="1" dirty="0" err="1" smtClean="0"/>
              <a:t>Apni</a:t>
            </a:r>
            <a:r>
              <a:rPr lang="en-IN" sz="3200" b="1" dirty="0" smtClean="0"/>
              <a:t> – Of someone (Referring to them)</a:t>
            </a:r>
          </a:p>
          <a:p>
            <a:pPr marL="0" indent="0">
              <a:buNone/>
            </a:pPr>
            <a:r>
              <a:rPr lang="en-IN" sz="3200" b="1" dirty="0" err="1" smtClean="0"/>
              <a:t>Maukhik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pariksha</a:t>
            </a:r>
            <a:r>
              <a:rPr lang="en-IN" sz="3200" b="1" dirty="0" smtClean="0"/>
              <a:t> – Viva (Can be used as such)</a:t>
            </a:r>
          </a:p>
          <a:p>
            <a:pPr marL="0" indent="0">
              <a:buNone/>
            </a:pPr>
            <a:r>
              <a:rPr lang="en-IN" sz="3200" b="1" dirty="0" err="1" smtClean="0"/>
              <a:t>Dijiyega</a:t>
            </a:r>
            <a:r>
              <a:rPr lang="en-IN" sz="3200" b="1" dirty="0" smtClean="0"/>
              <a:t> – Give (in future)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7488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Class is over.</a:t>
            </a:r>
          </a:p>
          <a:p>
            <a:pPr marL="0" indent="0">
              <a:buNone/>
            </a:pPr>
            <a:r>
              <a:rPr lang="en-IN" sz="3200" b="1" dirty="0" smtClean="0"/>
              <a:t>Class </a:t>
            </a:r>
            <a:r>
              <a:rPr lang="en-IN" sz="3200" b="1" dirty="0" err="1" smtClean="0"/>
              <a:t>khatam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hui</a:t>
            </a:r>
            <a:r>
              <a:rPr lang="en-IN" sz="3200" b="1" dirty="0" smtClean="0"/>
              <a:t>/</a:t>
            </a:r>
            <a:r>
              <a:rPr lang="en-IN" sz="3200" b="1" dirty="0" err="1" smtClean="0"/>
              <a:t>ho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gayi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3200" b="1" dirty="0" err="1" smtClean="0"/>
              <a:t>Khatam</a:t>
            </a:r>
            <a:r>
              <a:rPr lang="en-IN" sz="3200" b="1" dirty="0" smtClean="0"/>
              <a:t> – Over</a:t>
            </a:r>
          </a:p>
          <a:p>
            <a:pPr marL="0" indent="0">
              <a:buNone/>
            </a:pPr>
            <a:r>
              <a:rPr lang="en-IN" sz="3200" b="1" dirty="0" err="1" smtClean="0"/>
              <a:t>Hui</a:t>
            </a:r>
            <a:r>
              <a:rPr lang="en-IN" sz="3200" b="1" dirty="0" smtClean="0"/>
              <a:t> – Happened (In the particular instant)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5221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143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bg1">
                    <a:lumMod val="95000"/>
                  </a:schemeClr>
                </a:solidFill>
              </a:rPr>
              <a:t>New words</a:t>
            </a:r>
            <a:endParaRPr lang="en-IN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2492896"/>
            <a:ext cx="7772400" cy="2232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b="1" dirty="0" err="1" smtClean="0">
                <a:solidFill>
                  <a:schemeClr val="accent3">
                    <a:lumMod val="75000"/>
                  </a:schemeClr>
                </a:solidFill>
              </a:rPr>
              <a:t>Chutti</a:t>
            </a:r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 – Holiday (plural – </a:t>
            </a:r>
            <a:r>
              <a:rPr lang="en-IN" sz="2800" b="1" dirty="0" err="1" smtClean="0">
                <a:solidFill>
                  <a:schemeClr val="accent3">
                    <a:lumMod val="75000"/>
                  </a:schemeClr>
                </a:solidFill>
              </a:rPr>
              <a:t>chuttiyaan</a:t>
            </a:r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Verb roots-</a:t>
            </a:r>
          </a:p>
          <a:p>
            <a:pPr marL="0" indent="0">
              <a:buNone/>
            </a:pPr>
            <a:r>
              <a:rPr lang="en-IN" sz="2800" b="1" dirty="0" err="1" smtClean="0">
                <a:solidFill>
                  <a:schemeClr val="accent3">
                    <a:lumMod val="75000"/>
                  </a:schemeClr>
                </a:solidFill>
              </a:rPr>
              <a:t>Mit</a:t>
            </a:r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 – Erase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Kat – Cut</a:t>
            </a:r>
          </a:p>
          <a:p>
            <a:pPr marL="0" indent="0">
              <a:buNone/>
            </a:pPr>
            <a:r>
              <a:rPr lang="en-IN" sz="2800" b="1" dirty="0" err="1" smtClean="0">
                <a:solidFill>
                  <a:schemeClr val="accent3">
                    <a:lumMod val="75000"/>
                  </a:schemeClr>
                </a:solidFill>
              </a:rPr>
              <a:t>Likh</a:t>
            </a:r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 - Write</a:t>
            </a:r>
          </a:p>
        </p:txBody>
      </p:sp>
    </p:spTree>
    <p:extLst>
      <p:ext uri="{BB962C8B-B14F-4D97-AF65-F5344CB8AC3E}">
        <p14:creationId xmlns:p14="http://schemas.microsoft.com/office/powerpoint/2010/main" val="42379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36912"/>
            <a:ext cx="8856984" cy="1143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5400" dirty="0" smtClean="0"/>
              <a:t>Conversations in classroom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061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Everybody take out your book and notebook. </a:t>
            </a:r>
          </a:p>
          <a:p>
            <a:pPr marL="0" indent="0">
              <a:buNone/>
            </a:pPr>
            <a:r>
              <a:rPr lang="en-IN" sz="3200" b="1" dirty="0" smtClean="0"/>
              <a:t>Sab log </a:t>
            </a:r>
            <a:r>
              <a:rPr lang="en-IN" sz="3200" b="1" dirty="0" err="1" smtClean="0"/>
              <a:t>apne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kitaab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aur</a:t>
            </a:r>
            <a:r>
              <a:rPr lang="en-IN" sz="3200" b="1" dirty="0" smtClean="0"/>
              <a:t> copy </a:t>
            </a:r>
            <a:r>
              <a:rPr lang="en-IN" sz="3200" b="1" dirty="0" err="1" smtClean="0"/>
              <a:t>nikaaliye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smtClean="0"/>
              <a:t>Sab log – Everybody</a:t>
            </a:r>
          </a:p>
          <a:p>
            <a:pPr marL="0" indent="0">
              <a:buNone/>
            </a:pPr>
            <a:r>
              <a:rPr lang="en-IN" sz="3200" b="1" dirty="0" err="1" smtClean="0"/>
              <a:t>Apne</a:t>
            </a:r>
            <a:r>
              <a:rPr lang="en-IN" sz="3200" b="1" dirty="0" smtClean="0"/>
              <a:t> – Your</a:t>
            </a:r>
          </a:p>
          <a:p>
            <a:pPr marL="0" indent="0">
              <a:buNone/>
            </a:pPr>
            <a:r>
              <a:rPr lang="en-IN" sz="3200" b="1" dirty="0" err="1" smtClean="0"/>
              <a:t>Kitaab</a:t>
            </a:r>
            <a:r>
              <a:rPr lang="en-IN" sz="3200" b="1" dirty="0" smtClean="0"/>
              <a:t> – Book</a:t>
            </a:r>
          </a:p>
          <a:p>
            <a:pPr marL="0" indent="0">
              <a:buNone/>
            </a:pPr>
            <a:r>
              <a:rPr lang="en-IN" sz="3200" b="1" dirty="0" err="1" smtClean="0"/>
              <a:t>Aur</a:t>
            </a:r>
            <a:r>
              <a:rPr lang="en-IN" sz="3200" b="1" dirty="0" smtClean="0"/>
              <a:t> – And</a:t>
            </a:r>
          </a:p>
          <a:p>
            <a:pPr marL="0" indent="0">
              <a:buNone/>
            </a:pPr>
            <a:r>
              <a:rPr lang="en-IN" sz="3200" b="1" dirty="0" smtClean="0"/>
              <a:t>Copy – Notebook</a:t>
            </a:r>
          </a:p>
          <a:p>
            <a:pPr marL="0" indent="0">
              <a:buNone/>
            </a:pPr>
            <a:r>
              <a:rPr lang="en-IN" sz="3200" b="1" dirty="0" err="1" smtClean="0"/>
              <a:t>Nikaalo</a:t>
            </a:r>
            <a:r>
              <a:rPr lang="en-IN" sz="3200" b="1" dirty="0" smtClean="0"/>
              <a:t> – Take out</a:t>
            </a:r>
          </a:p>
        </p:txBody>
      </p:sp>
    </p:spTree>
    <p:extLst>
      <p:ext uri="{BB962C8B-B14F-4D97-AF65-F5344CB8AC3E}">
        <p14:creationId xmlns:p14="http://schemas.microsoft.com/office/powerpoint/2010/main" val="5459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Today we will be starting x chapter.</a:t>
            </a:r>
          </a:p>
          <a:p>
            <a:pPr marL="0" indent="0">
              <a:buNone/>
            </a:pPr>
            <a:r>
              <a:rPr lang="en-IN" sz="3200" b="1" dirty="0" err="1" smtClean="0"/>
              <a:t>Aaj</a:t>
            </a:r>
            <a:r>
              <a:rPr lang="en-IN" sz="3200" b="1" dirty="0" smtClean="0"/>
              <a:t> hum x </a:t>
            </a:r>
            <a:r>
              <a:rPr lang="en-IN" sz="3200" b="1" dirty="0" err="1" smtClean="0"/>
              <a:t>bhaag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shuru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karenge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Aaj</a:t>
            </a:r>
            <a:r>
              <a:rPr lang="en-IN" sz="3200" b="1" dirty="0" smtClean="0"/>
              <a:t> – Today</a:t>
            </a:r>
          </a:p>
          <a:p>
            <a:pPr marL="0" indent="0">
              <a:buNone/>
            </a:pPr>
            <a:r>
              <a:rPr lang="en-IN" sz="3200" b="1" dirty="0" smtClean="0"/>
              <a:t>Hum – We</a:t>
            </a:r>
          </a:p>
          <a:p>
            <a:pPr marL="0" indent="0">
              <a:buNone/>
            </a:pPr>
            <a:r>
              <a:rPr lang="en-IN" sz="3200" b="1" dirty="0" err="1" smtClean="0"/>
              <a:t>Bhaag</a:t>
            </a:r>
            <a:r>
              <a:rPr lang="en-IN" sz="3200" b="1" dirty="0" smtClean="0"/>
              <a:t> – Chapter</a:t>
            </a:r>
          </a:p>
          <a:p>
            <a:pPr marL="0" indent="0">
              <a:buNone/>
            </a:pPr>
            <a:r>
              <a:rPr lang="en-IN" sz="3200" b="1" dirty="0" err="1" smtClean="0"/>
              <a:t>Shuru</a:t>
            </a:r>
            <a:r>
              <a:rPr lang="en-IN" sz="3200" b="1" dirty="0" smtClean="0"/>
              <a:t> – Start</a:t>
            </a:r>
          </a:p>
          <a:p>
            <a:pPr marL="0" indent="0">
              <a:buNone/>
            </a:pPr>
            <a:r>
              <a:rPr lang="en-IN" sz="3200" b="1" dirty="0" err="1" smtClean="0"/>
              <a:t>Karenge</a:t>
            </a:r>
            <a:r>
              <a:rPr lang="en-IN" sz="3200" b="1" dirty="0" smtClean="0"/>
              <a:t> – Will be doing (Completes the sentence here)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459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b="1" dirty="0" smtClean="0"/>
              <a:t>You please come to the front.</a:t>
            </a:r>
          </a:p>
          <a:p>
            <a:pPr marL="0" indent="0">
              <a:buNone/>
            </a:pPr>
            <a:r>
              <a:rPr lang="en-IN" sz="3200" b="1" dirty="0" err="1" smtClean="0"/>
              <a:t>Aap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aage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aa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Aap</a:t>
            </a:r>
            <a:r>
              <a:rPr lang="en-IN" sz="3200" b="1" dirty="0" smtClean="0"/>
              <a:t> – You (Formal)</a:t>
            </a:r>
          </a:p>
          <a:p>
            <a:pPr marL="0" indent="0">
              <a:buNone/>
            </a:pPr>
            <a:r>
              <a:rPr lang="en-IN" sz="3200" b="1" dirty="0" err="1" smtClean="0"/>
              <a:t>Aage</a:t>
            </a:r>
            <a:r>
              <a:rPr lang="en-IN" sz="3200" b="1" dirty="0" smtClean="0"/>
              <a:t> - Front</a:t>
            </a:r>
          </a:p>
          <a:p>
            <a:pPr marL="0" indent="0">
              <a:buNone/>
            </a:pPr>
            <a:r>
              <a:rPr lang="en-IN" sz="3200" b="1" dirty="0" err="1" smtClean="0"/>
              <a:t>Aa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jaiye</a:t>
            </a:r>
            <a:r>
              <a:rPr lang="en-IN" sz="3200" b="1" dirty="0" smtClean="0"/>
              <a:t> – Come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/>
              <a:t>You please </a:t>
            </a:r>
            <a:r>
              <a:rPr lang="en-IN" sz="3200" b="1" dirty="0" smtClean="0"/>
              <a:t>go back.</a:t>
            </a:r>
            <a:endParaRPr lang="en-IN" sz="3200" b="1" dirty="0"/>
          </a:p>
          <a:p>
            <a:pPr marL="0" indent="0">
              <a:buNone/>
            </a:pPr>
            <a:r>
              <a:rPr lang="en-IN" sz="3200" b="1" dirty="0" err="1"/>
              <a:t>Aap</a:t>
            </a:r>
            <a:r>
              <a:rPr lang="en-IN" sz="3200" b="1" dirty="0"/>
              <a:t> </a:t>
            </a:r>
            <a:r>
              <a:rPr lang="en-IN" sz="3200" b="1" dirty="0" err="1" smtClean="0"/>
              <a:t>peeche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chale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r>
              <a:rPr lang="en-IN" sz="3200" b="1" dirty="0" err="1" smtClean="0"/>
              <a:t>Peeche</a:t>
            </a:r>
            <a:r>
              <a:rPr lang="en-IN" sz="3200" b="1" dirty="0" smtClean="0"/>
              <a:t> – Back</a:t>
            </a:r>
          </a:p>
          <a:p>
            <a:pPr marL="0" indent="0">
              <a:buNone/>
            </a:pPr>
            <a:r>
              <a:rPr lang="en-IN" sz="3200" b="1" dirty="0" err="1" smtClean="0"/>
              <a:t>Chale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jaiye</a:t>
            </a:r>
            <a:r>
              <a:rPr lang="en-IN" sz="3200" b="1" dirty="0" smtClean="0"/>
              <a:t> - Go</a:t>
            </a: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891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 smtClean="0"/>
              <a:t>Note down a question.</a:t>
            </a:r>
          </a:p>
          <a:p>
            <a:pPr marL="0" indent="0">
              <a:buNone/>
            </a:pPr>
            <a:r>
              <a:rPr lang="en-IN" sz="3200" b="1" dirty="0" err="1" smtClean="0"/>
              <a:t>Ek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prashn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likhiye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Ek</a:t>
            </a:r>
            <a:r>
              <a:rPr lang="en-IN" sz="3200" b="1" dirty="0" smtClean="0"/>
              <a:t> – One</a:t>
            </a:r>
          </a:p>
          <a:p>
            <a:pPr marL="0" indent="0">
              <a:buNone/>
            </a:pPr>
            <a:r>
              <a:rPr lang="en-IN" sz="3200" b="1" dirty="0" err="1" smtClean="0"/>
              <a:t>Prashn</a:t>
            </a:r>
            <a:r>
              <a:rPr lang="en-IN" sz="3200" b="1" dirty="0" smtClean="0"/>
              <a:t> </a:t>
            </a:r>
            <a:r>
              <a:rPr lang="en-IN" sz="3200" b="1" dirty="0" smtClean="0"/>
              <a:t>– Question</a:t>
            </a:r>
          </a:p>
          <a:p>
            <a:pPr marL="0" indent="0">
              <a:buNone/>
            </a:pPr>
            <a:r>
              <a:rPr lang="en-IN" sz="3200" b="1" dirty="0" err="1" smtClean="0"/>
              <a:t>Likhiye</a:t>
            </a:r>
            <a:r>
              <a:rPr lang="en-IN" sz="3200" b="1" dirty="0" smtClean="0"/>
              <a:t> – Write down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3200" b="1" dirty="0" smtClean="0"/>
              <a:t>Note down the next question.</a:t>
            </a:r>
          </a:p>
          <a:p>
            <a:pPr marL="0" indent="0">
              <a:buNone/>
            </a:pPr>
            <a:r>
              <a:rPr lang="en-IN" sz="3200" b="1" dirty="0" err="1" smtClean="0"/>
              <a:t>Agla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prashn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likhiye</a:t>
            </a:r>
            <a:r>
              <a:rPr lang="en-IN" sz="3200" b="1" dirty="0" smtClean="0"/>
              <a:t>.</a:t>
            </a:r>
          </a:p>
          <a:p>
            <a:pPr marL="0" indent="0">
              <a:buNone/>
            </a:pPr>
            <a:r>
              <a:rPr lang="en-IN" sz="3200" b="1" dirty="0" err="1" smtClean="0"/>
              <a:t>Agla</a:t>
            </a:r>
            <a:r>
              <a:rPr lang="en-IN" sz="3200" b="1" dirty="0" smtClean="0"/>
              <a:t> –Next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060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8147248" cy="54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How many of you </a:t>
            </a:r>
            <a:r>
              <a:rPr lang="en-IN" sz="3200" b="1" dirty="0" smtClean="0"/>
              <a:t>solved the question</a:t>
            </a:r>
            <a:r>
              <a:rPr lang="en-IN" sz="3200" b="1" dirty="0" smtClean="0"/>
              <a:t>?</a:t>
            </a: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Kitne</a:t>
            </a:r>
            <a:r>
              <a:rPr lang="en-IN" sz="3200" b="1" dirty="0" smtClean="0"/>
              <a:t> logon ne </a:t>
            </a:r>
            <a:r>
              <a:rPr lang="en-IN" sz="3200" b="1" dirty="0" err="1" smtClean="0"/>
              <a:t>prashn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bana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liya</a:t>
            </a:r>
            <a:endParaRPr lang="en-IN" sz="3200" b="1" dirty="0" smtClean="0"/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r>
              <a:rPr lang="en-IN" sz="3200" b="1" dirty="0" err="1" smtClean="0"/>
              <a:t>Kitne</a:t>
            </a:r>
            <a:r>
              <a:rPr lang="en-IN" sz="3200" b="1" dirty="0" smtClean="0"/>
              <a:t> – How many</a:t>
            </a:r>
          </a:p>
          <a:p>
            <a:pPr marL="0" indent="0">
              <a:buNone/>
            </a:pPr>
            <a:r>
              <a:rPr lang="en-IN" sz="3200" b="1" dirty="0" smtClean="0"/>
              <a:t>Logon – people</a:t>
            </a:r>
          </a:p>
          <a:p>
            <a:pPr marL="0" indent="0">
              <a:buNone/>
            </a:pPr>
            <a:r>
              <a:rPr lang="en-IN" sz="3200" b="1" dirty="0" err="1" smtClean="0"/>
              <a:t>Prashn</a:t>
            </a:r>
            <a:r>
              <a:rPr lang="en-IN" sz="3200" b="1" dirty="0" smtClean="0"/>
              <a:t> – Question</a:t>
            </a:r>
          </a:p>
          <a:p>
            <a:pPr marL="0" indent="0">
              <a:buNone/>
            </a:pPr>
            <a:r>
              <a:rPr lang="en-IN" sz="3200" b="1" dirty="0" err="1" smtClean="0"/>
              <a:t>Bana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liya</a:t>
            </a:r>
            <a:r>
              <a:rPr lang="en-IN" sz="3200" b="1" dirty="0" smtClean="0"/>
              <a:t> – Made (Here ‘solved’)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060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294</TotalTime>
  <Words>672</Words>
  <Application>Microsoft Office PowerPoint</Application>
  <PresentationFormat>On-screen Show (4:3)</PresentationFormat>
  <Paragraphs>155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Hindi learning classes Day 6</vt:lpstr>
      <vt:lpstr>Topics to be covered</vt:lpstr>
      <vt:lpstr>New words</vt:lpstr>
      <vt:lpstr>Conversations in 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Conversations in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Hindi learning classes Day 6</dc:title>
  <dc:creator>ismail - [2010]</dc:creator>
  <cp:lastModifiedBy>ismail - [2010]</cp:lastModifiedBy>
  <cp:revision>41</cp:revision>
  <dcterms:created xsi:type="dcterms:W3CDTF">2016-02-02T16:59:29Z</dcterms:created>
  <dcterms:modified xsi:type="dcterms:W3CDTF">2016-02-03T12:01:07Z</dcterms:modified>
</cp:coreProperties>
</file>