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6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54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1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238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183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6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1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5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2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3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0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29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9093" y="5304439"/>
            <a:ext cx="4262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NSS Web Development</a:t>
            </a:r>
            <a:br>
              <a:rPr lang="en-GB" sz="2400" dirty="0" smtClean="0"/>
            </a:br>
            <a:r>
              <a:rPr lang="en-GB" sz="2400" dirty="0" err="1" smtClean="0"/>
              <a:t>Mayank</a:t>
            </a:r>
            <a:r>
              <a:rPr lang="en-GB" sz="2400" dirty="0" smtClean="0"/>
              <a:t> Singh Chauhan</a:t>
            </a:r>
          </a:p>
          <a:p>
            <a:r>
              <a:rPr lang="en-GB" sz="2400" dirty="0" err="1" smtClean="0"/>
              <a:t>Udit</a:t>
            </a:r>
            <a:r>
              <a:rPr lang="en-GB" sz="2400" dirty="0" smtClean="0"/>
              <a:t> Jain</a:t>
            </a:r>
          </a:p>
          <a:p>
            <a:r>
              <a:rPr lang="en-GB" sz="2400" dirty="0" err="1" smtClean="0"/>
              <a:t>Nishtha</a:t>
            </a:r>
            <a:r>
              <a:rPr lang="en-GB" sz="2400" dirty="0" smtClean="0"/>
              <a:t> Gupta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6268376" y="199033"/>
            <a:ext cx="5399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INCREDIBLE INDIA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397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Social Cause: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573761" cy="3636511"/>
          </a:xfrm>
        </p:spPr>
        <p:txBody>
          <a:bodyPr>
            <a:normAutofit/>
          </a:bodyPr>
          <a:lstStyle/>
          <a:p>
            <a:r>
              <a:rPr lang="en-GB" dirty="0" smtClean="0"/>
              <a:t>‘Incredible India’ is not the social cause but the solution to the social problem- ‘Unemployment in rural areas’.</a:t>
            </a:r>
          </a:p>
          <a:p>
            <a:r>
              <a:rPr lang="en-GB" dirty="0"/>
              <a:t>Due to lack </a:t>
            </a:r>
            <a:r>
              <a:rPr lang="en-GB" dirty="0" smtClean="0"/>
              <a:t>of opportunities, </a:t>
            </a:r>
            <a:r>
              <a:rPr lang="en-GB" dirty="0"/>
              <a:t>people from the villages are migrating to cities in search of </a:t>
            </a:r>
            <a:r>
              <a:rPr lang="en-GB" dirty="0" smtClean="0"/>
              <a:t>jobs.</a:t>
            </a:r>
            <a:endParaRPr lang="en-GB" dirty="0"/>
          </a:p>
          <a:p>
            <a:r>
              <a:rPr lang="en-GB" dirty="0" smtClean="0"/>
              <a:t>This leads to congestion </a:t>
            </a:r>
            <a:r>
              <a:rPr lang="en-GB" dirty="0"/>
              <a:t>and overcrowding in urban areas. </a:t>
            </a:r>
            <a:endParaRPr lang="en-GB" dirty="0" smtClean="0"/>
          </a:p>
          <a:p>
            <a:r>
              <a:rPr lang="en-GB" dirty="0" smtClean="0"/>
              <a:t>Hence</a:t>
            </a:r>
            <a:r>
              <a:rPr lang="en-GB" dirty="0"/>
              <a:t>, it is necessary to generate new </a:t>
            </a:r>
            <a:r>
              <a:rPr lang="en-GB" dirty="0" smtClean="0"/>
              <a:t>employment opportunities </a:t>
            </a:r>
            <a:r>
              <a:rPr lang="en-GB" dirty="0"/>
              <a:t>for the rural people.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66" y="2752654"/>
            <a:ext cx="3488880" cy="25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4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Targeting the tourism sector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683" y="2260924"/>
            <a:ext cx="10241315" cy="3636511"/>
          </a:xfrm>
        </p:spPr>
        <p:txBody>
          <a:bodyPr/>
          <a:lstStyle/>
          <a:p>
            <a:r>
              <a:rPr lang="en-GB" dirty="0" smtClean="0"/>
              <a:t>India’s tourism sector has huge potential that can be utilised to generate income.</a:t>
            </a:r>
          </a:p>
          <a:p>
            <a:r>
              <a:rPr lang="en-GB" dirty="0" smtClean="0"/>
              <a:t>Every nook and corner in the country has a story to be told, a raw culture to be experienced.</a:t>
            </a:r>
          </a:p>
          <a:p>
            <a:r>
              <a:rPr lang="en-GB" dirty="0" smtClean="0"/>
              <a:t>Ironically, we don’t realise the value of our rich culture and heritage while people from other nations can be found exploring our tourist spots.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2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68" y="726212"/>
            <a:ext cx="4513301" cy="3188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48" y="726211"/>
            <a:ext cx="4594252" cy="311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011" y="3928055"/>
            <a:ext cx="4081989" cy="301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6" y="3986011"/>
            <a:ext cx="3890102" cy="28719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37" y="797912"/>
            <a:ext cx="4206007" cy="3116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16" y="3986011"/>
            <a:ext cx="4174374" cy="286167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14328" y="0"/>
            <a:ext cx="10908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 VIBRANT COLOURS OF</a:t>
            </a:r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INDIA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20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29" y="2505622"/>
            <a:ext cx="5878302" cy="3636511"/>
          </a:xfrm>
        </p:spPr>
        <p:txBody>
          <a:bodyPr/>
          <a:lstStyle/>
          <a:p>
            <a:r>
              <a:rPr lang="en-GB" dirty="0" smtClean="0"/>
              <a:t>Promoting ‘Rural tourism’ is a great way to generate employment in rural areas.</a:t>
            </a:r>
          </a:p>
          <a:p>
            <a:r>
              <a:rPr lang="en-GB" dirty="0"/>
              <a:t>The basic idea is to link the rural people with the tourists. </a:t>
            </a:r>
          </a:p>
          <a:p>
            <a:r>
              <a:rPr lang="en-GB" dirty="0"/>
              <a:t>The concept of rural home stays is an emerging trend in </a:t>
            </a:r>
            <a:r>
              <a:rPr lang="en-GB" dirty="0" smtClean="0"/>
              <a:t>Rajasthan.</a:t>
            </a:r>
            <a:endParaRPr lang="en-GB" dirty="0"/>
          </a:p>
          <a:p>
            <a:r>
              <a:rPr lang="en-GB" dirty="0"/>
              <a:t>We can provide the contact numbers and details of the people willing to rent their homes for rural home stays, giving tourists chance to experience the true essence of Rajasthan.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137" y="103032"/>
            <a:ext cx="4571591" cy="337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136" y="3106441"/>
            <a:ext cx="4571591" cy="30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2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24282" cy="3477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2" y="1"/>
            <a:ext cx="6267718" cy="3307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6687"/>
            <a:ext cx="5924282" cy="3825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3" y="2962141"/>
            <a:ext cx="6267718" cy="39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Website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01018" cy="3636511"/>
          </a:xfrm>
        </p:spPr>
        <p:txBody>
          <a:bodyPr/>
          <a:lstStyle/>
          <a:p>
            <a:r>
              <a:rPr lang="en-GB" dirty="0" smtClean="0"/>
              <a:t>We have provided a portal in our website that will allow the interested people to register themselves and their homes for rent, giving their address, contact details, pictures of their homes etc.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39" y="2021983"/>
            <a:ext cx="6131707" cy="45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Us: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48973"/>
            <a:ext cx="2896070" cy="3166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8796" y="5633262"/>
            <a:ext cx="39784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Nishtha</a:t>
            </a:r>
            <a:r>
              <a:rPr lang="en-US" sz="2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Gupta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2016CH10088</a:t>
            </a:r>
            <a:endParaRPr lang="en-US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6461" y="5651335"/>
            <a:ext cx="31790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Mayank</a:t>
            </a:r>
            <a:r>
              <a:rPr lang="en-US" sz="2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Singh Chauhan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2016CS50394</a:t>
            </a:r>
            <a:endParaRPr lang="en-US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63527" y="5633262"/>
            <a:ext cx="18165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Udit</a:t>
            </a:r>
            <a:r>
              <a:rPr lang="en-US" sz="2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Jain</a:t>
            </a:r>
          </a:p>
          <a:p>
            <a:pPr algn="ctr"/>
            <a:r>
              <a:rPr lang="en-US" sz="20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2016CS10327</a:t>
            </a:r>
            <a:endParaRPr lang="en-US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Image may contain: 1 person, selfie and close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61" y="2248973"/>
            <a:ext cx="3150430" cy="31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may contain: 1 person, close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524" y="2196817"/>
            <a:ext cx="2257081" cy="327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3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35</TotalTime>
  <Words>238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PowerPoint Presentation</vt:lpstr>
      <vt:lpstr>The Social Cause:</vt:lpstr>
      <vt:lpstr>Targeting the tourism sector</vt:lpstr>
      <vt:lpstr>PowerPoint Presentation</vt:lpstr>
      <vt:lpstr>Our Idea</vt:lpstr>
      <vt:lpstr>PowerPoint Presentation</vt:lpstr>
      <vt:lpstr>Our Website</vt:lpstr>
      <vt:lpstr>About Us: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NishthaG</dc:creator>
  <cp:lastModifiedBy>NishthaG</cp:lastModifiedBy>
  <cp:revision>14</cp:revision>
  <dcterms:created xsi:type="dcterms:W3CDTF">2017-01-21T06:54:09Z</dcterms:created>
  <dcterms:modified xsi:type="dcterms:W3CDTF">2017-01-21T11:05:46Z</dcterms:modified>
</cp:coreProperties>
</file>