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Deep Learning-Based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State-of-the-Art, Applications, and Research Challenges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DL reshaping SE in multiple areas</a:t>
            </a:r>
          </a:p>
          <a:p>
            <a:r>
              <a:t>• Code summarization is a key highlight</a:t>
            </a:r>
          </a:p>
          <a:p>
            <a:r>
              <a:t>• Ongoing challenges in data, tools, and reliability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Construct diverse, labeled datasets</a:t>
            </a:r>
          </a:p>
          <a:p>
            <a:r>
              <a:t>• Improve model interpretability</a:t>
            </a:r>
          </a:p>
          <a:p>
            <a:r>
              <a:t>• Apply LLMs in collaborative SE tasks</a:t>
            </a:r>
          </a:p>
          <a:p>
            <a:r>
              <a:t>• Study industry adoption and trust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Chen et al. (2025). Deep learning-based software engineering</a:t>
            </a:r>
          </a:p>
          <a:p>
            <a:r>
              <a:t>• Additional sources from top SE and AI venues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Rise of deep learning (DL) as a transformative force in software engineering (SE)</a:t>
            </a:r>
          </a:p>
          <a:p>
            <a:r>
              <a:t>• Shift from manual, rule-based approaches to data-driven automation</a:t>
            </a:r>
          </a:p>
          <a:p>
            <a:r>
              <a:t>• Paper's goal: Survey DL’s impact on 12 key SE tasks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 of the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Map DL techniques to SE subareas</a:t>
            </a:r>
          </a:p>
          <a:p>
            <a:r>
              <a:t>• Highlight research progress, challenges, and opportunities</a:t>
            </a:r>
          </a:p>
          <a:p>
            <a:r>
              <a:t>• Guide future AI4SE research with a unified 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 Techniques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CNNs, RNNs, LSTMs, Transformers</a:t>
            </a:r>
          </a:p>
          <a:p>
            <a:r>
              <a:t>• Pre-trained models: BERT, CodeBERT, GraphCodeBERT, UnixCoder</a:t>
            </a:r>
          </a:p>
          <a:p>
            <a:r>
              <a:t>• Applied to code, text, graphs, and documentation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Covered Software Engineering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12 major tasks including:</a:t>
            </a:r>
          </a:p>
          <a:p>
            <a:r>
              <a:t>  - Requirements engineering</a:t>
            </a:r>
          </a:p>
          <a:p>
            <a:r>
              <a:t>  - Code generation</a:t>
            </a:r>
          </a:p>
          <a:p>
            <a:r>
              <a:t>  - Code summarization</a:t>
            </a:r>
          </a:p>
          <a:p>
            <a:r>
              <a:t>  - Defect prediction</a:t>
            </a:r>
          </a:p>
          <a:p>
            <a:r>
              <a:t>  - Bug localization</a:t>
            </a:r>
          </a:p>
          <a:p>
            <a:r>
              <a:t>  - Testing, and more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Summarization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Goal: Generate natural language descriptions of code</a:t>
            </a:r>
          </a:p>
          <a:p>
            <a:r>
              <a:t>• DL Techniques:</a:t>
            </a:r>
          </a:p>
          <a:p>
            <a:r>
              <a:t>  - Seq2Seq (LSTM), Transformer-based models (CodeBERT, UnixCoder)</a:t>
            </a:r>
          </a:p>
          <a:p>
            <a:r>
              <a:t>  - Multi-modal input: tokens, ASTs, CFGs</a:t>
            </a:r>
          </a:p>
          <a:p>
            <a:r>
              <a:t>• Challenges:</a:t>
            </a:r>
          </a:p>
          <a:p>
            <a:r>
              <a:t>  - Data quality and consistency</a:t>
            </a:r>
          </a:p>
          <a:p>
            <a:r>
              <a:t>  - Hallucinations in summaries</a:t>
            </a:r>
          </a:p>
          <a:p>
            <a:r>
              <a:t>  - Evaluation metrics for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Contributions of the Paper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Task-oriented DL classification across SE</a:t>
            </a:r>
          </a:p>
          <a:p>
            <a:r>
              <a:t>• Analysis of 600+ papers</a:t>
            </a:r>
          </a:p>
          <a:p>
            <a:r>
              <a:t>• Insights into models, datasets, tools, gaps</a:t>
            </a:r>
          </a:p>
          <a:p>
            <a:r>
              <a:t>• Emphasis on explainability and scalability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Research Challenges Identified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Scarcity of labeled data</a:t>
            </a:r>
          </a:p>
          <a:p>
            <a:r>
              <a:t>• Generalization and reproducibility</a:t>
            </a:r>
          </a:p>
          <a:p>
            <a:r>
              <a:t>• Integration with SE tools</a:t>
            </a:r>
          </a:p>
          <a:p>
            <a:r>
              <a:t>• Trust and explainability of models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Guidance for selecting DL models per task</a:t>
            </a:r>
          </a:p>
          <a:p>
            <a:r>
              <a:t>• Call for standard benchmarks</a:t>
            </a:r>
          </a:p>
          <a:p>
            <a:r>
              <a:t>• Support for explainable DL</a:t>
            </a:r>
          </a:p>
          <a:p>
            <a:r>
              <a:t>• Leverage pre-trained models across tasks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