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zipcodelist.com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43FE-B854-443C-937F-011BE9C50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85C2-7D67-4248-A3F3-3DA5FEFC6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to complete the applied data science capstone</a:t>
            </a:r>
          </a:p>
          <a:p>
            <a:r>
              <a:rPr lang="en-US" dirty="0"/>
              <a:t>Gary Netherton – July 2020</a:t>
            </a:r>
          </a:p>
        </p:txBody>
      </p:sp>
    </p:spTree>
    <p:extLst>
      <p:ext uri="{BB962C8B-B14F-4D97-AF65-F5344CB8AC3E}">
        <p14:creationId xmlns:p14="http://schemas.microsoft.com/office/powerpoint/2010/main" val="361982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458B0C1-164A-47DB-953C-6BEEDA933189}"/>
              </a:ext>
            </a:extLst>
          </p:cNvPr>
          <p:cNvSpPr txBox="1">
            <a:spLocks/>
          </p:cNvSpPr>
          <p:nvPr/>
        </p:nvSpPr>
        <p:spPr>
          <a:xfrm>
            <a:off x="1447190" y="1868828"/>
            <a:ext cx="9607661" cy="76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Evaluating the data (venue identification </a:t>
            </a:r>
            <a:r>
              <a:rPr lang="en-US" dirty="0" err="1">
                <a:solidFill>
                  <a:schemeClr val="tx1"/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 for culture)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Note:  Temecula won the toss for food, so we only evaluated them in culture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3A4D6-89BE-4465-A831-3B664A3F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90" y="2637420"/>
            <a:ext cx="9086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458B0C1-164A-47DB-953C-6BEEDA933189}"/>
              </a:ext>
            </a:extLst>
          </p:cNvPr>
          <p:cNvSpPr txBox="1">
            <a:spLocks/>
          </p:cNvSpPr>
          <p:nvPr/>
        </p:nvSpPr>
        <p:spPr>
          <a:xfrm>
            <a:off x="1447190" y="1868828"/>
            <a:ext cx="9607661" cy="400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Final decision:  </a:t>
            </a:r>
            <a:r>
              <a:rPr lang="en-US" dirty="0">
                <a:solidFill>
                  <a:srgbClr val="FF0000"/>
                </a:solidFill>
              </a:rPr>
              <a:t>riverside, ca</a:t>
            </a:r>
            <a:r>
              <a:rPr lang="en-US" dirty="0">
                <a:solidFill>
                  <a:schemeClr val="tx1"/>
                </a:solidFill>
              </a:rPr>
              <a:t> (just outside of Temecula, ca)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91517-AAAE-4968-AA0E-65B5B637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48" y="2283969"/>
            <a:ext cx="6173922" cy="36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I am relocating for a new job.  I have offers in two cities and I want to choose the place where I will stay as I am nearing retirement.</a:t>
            </a:r>
          </a:p>
          <a:p>
            <a:pPr lvl="1"/>
            <a:r>
              <a:rPr lang="en-US" dirty="0"/>
              <a:t>Relocating for a new job can be stressful enough</a:t>
            </a:r>
          </a:p>
          <a:p>
            <a:pPr lvl="1"/>
            <a:r>
              <a:rPr lang="en-US" dirty="0"/>
              <a:t>Finding out, after the move, that the area is less-than-desirable can prove traumatic</a:t>
            </a:r>
          </a:p>
          <a:p>
            <a:pPr lvl="1"/>
            <a:r>
              <a:rPr lang="en-US" dirty="0"/>
              <a:t>Age and proximity to retirement make relocation decisions even more critical</a:t>
            </a:r>
          </a:p>
          <a:p>
            <a:pPr lvl="1"/>
            <a:r>
              <a:rPr lang="en-US" dirty="0"/>
              <a:t>Using tools (above and beyond advised visits to prospective areas) such as Python and the Foursquare API, can assist the decision-making process</a:t>
            </a:r>
          </a:p>
        </p:txBody>
      </p:sp>
    </p:spTree>
    <p:extLst>
      <p:ext uri="{BB962C8B-B14F-4D97-AF65-F5344CB8AC3E}">
        <p14:creationId xmlns:p14="http://schemas.microsoft.com/office/powerpoint/2010/main" val="118331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ACQUISITION &amp; WRANGLING</a:t>
            </a:r>
          </a:p>
          <a:p>
            <a:pPr lvl="1"/>
            <a:r>
              <a:rPr lang="en-US" dirty="0"/>
              <a:t>Downloaded zip code information, including latitude and longitude from </a:t>
            </a:r>
            <a:r>
              <a:rPr lang="en-US" dirty="0">
                <a:hlinkClick r:id="rId2"/>
              </a:rPr>
              <a:t>http://www.uszipcodelist.com/download.html</a:t>
            </a:r>
            <a:endParaRPr lang="en-US" dirty="0"/>
          </a:p>
          <a:p>
            <a:pPr lvl="2"/>
            <a:r>
              <a:rPr lang="en-US" dirty="0"/>
              <a:t>This was a comprehensive list that required further </a:t>
            </a:r>
            <a:r>
              <a:rPr lang="en-US" dirty="0" err="1"/>
              <a:t>subsetting</a:t>
            </a:r>
            <a:endParaRPr lang="en-US" dirty="0"/>
          </a:p>
          <a:p>
            <a:pPr lvl="2"/>
            <a:r>
              <a:rPr lang="en-US" dirty="0"/>
              <a:t>Subset the data in Pandas dataframes for Temecula, CA and Portland, OR based on area codes</a:t>
            </a:r>
          </a:p>
          <a:p>
            <a:pPr lvl="1"/>
            <a:r>
              <a:rPr lang="en-US" dirty="0"/>
              <a:t>Data included the main cities in question as well as the surrounding areas</a:t>
            </a:r>
          </a:p>
          <a:p>
            <a:pPr lvl="1"/>
            <a:r>
              <a:rPr lang="en-US" dirty="0"/>
              <a:t>Used the Foursquare API to download venues associated with the cities in the subset dataframes</a:t>
            </a:r>
          </a:p>
          <a:p>
            <a:pPr lvl="1"/>
            <a:r>
              <a:rPr lang="en-US" dirty="0"/>
              <a:t>Generated initial maps using Folium to get a general gist of the areas</a:t>
            </a:r>
          </a:p>
        </p:txBody>
      </p:sp>
    </p:spTree>
    <p:extLst>
      <p:ext uri="{BB962C8B-B14F-4D97-AF65-F5344CB8AC3E}">
        <p14:creationId xmlns:p14="http://schemas.microsoft.com/office/powerpoint/2010/main" val="26445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98A4-7CCF-4457-8BC4-5C636DC36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Temecula, CA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C5D2B5-EF9C-42F9-8715-CFF80D660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9596" y="2824163"/>
            <a:ext cx="4381432" cy="26447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D0F9-7B30-4E71-A465-0A5DCA59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Portland, 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D74F47-5397-42ED-A829-D4412B365E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7054" y="2820988"/>
            <a:ext cx="4414743" cy="263842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446061A-E609-42E2-9BAC-37B525421723}"/>
              </a:ext>
            </a:extLst>
          </p:cNvPr>
          <p:cNvSpPr txBox="1">
            <a:spLocks/>
          </p:cNvSpPr>
          <p:nvPr/>
        </p:nvSpPr>
        <p:spPr>
          <a:xfrm>
            <a:off x="3457063" y="1868828"/>
            <a:ext cx="4931928" cy="413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acquisition &amp; wrangling</a:t>
            </a:r>
          </a:p>
        </p:txBody>
      </p:sp>
    </p:spTree>
    <p:extLst>
      <p:ext uri="{BB962C8B-B14F-4D97-AF65-F5344CB8AC3E}">
        <p14:creationId xmlns:p14="http://schemas.microsoft.com/office/powerpoint/2010/main" val="9161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98A4-7CCF-4457-8BC4-5C636DC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407640"/>
            <a:ext cx="4645152" cy="413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Temecula, 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D0F9-7B30-4E71-A465-0A5DCA59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Portland, or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542C1A1-521A-447D-A484-B27E9F4A34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09827" y="2896923"/>
            <a:ext cx="4645025" cy="1363676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588F784-FD73-4BF9-B976-0ECC51CEA5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8035"/>
          <a:stretch/>
        </p:blipFill>
        <p:spPr>
          <a:xfrm>
            <a:off x="1447318" y="2896923"/>
            <a:ext cx="4820861" cy="1363676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79DF71-E791-46AC-A692-02A8AC993462}"/>
              </a:ext>
            </a:extLst>
          </p:cNvPr>
          <p:cNvSpPr txBox="1">
            <a:spLocks/>
          </p:cNvSpPr>
          <p:nvPr/>
        </p:nvSpPr>
        <p:spPr>
          <a:xfrm>
            <a:off x="3457063" y="1868828"/>
            <a:ext cx="4931928" cy="413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acquisition &amp; wrangling</a:t>
            </a:r>
          </a:p>
        </p:txBody>
      </p:sp>
    </p:spTree>
    <p:extLst>
      <p:ext uri="{BB962C8B-B14F-4D97-AF65-F5344CB8AC3E}">
        <p14:creationId xmlns:p14="http://schemas.microsoft.com/office/powerpoint/2010/main" val="65490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DATA ACQUISITION &amp; WRANGLING</a:t>
            </a:r>
          </a:p>
          <a:p>
            <a:pPr lvl="1"/>
            <a:r>
              <a:rPr lang="en-US" dirty="0"/>
              <a:t>Analyzing venues and their categories in and around specific cities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CCD34-02F5-47BC-8FFD-5AD8FCA7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424156"/>
            <a:ext cx="9039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DATA ACQUISITION &amp; WRANGLING</a:t>
            </a:r>
          </a:p>
          <a:p>
            <a:pPr lvl="1"/>
            <a:r>
              <a:rPr lang="en-US" dirty="0"/>
              <a:t>Prioritizing venues based on frequency within the 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2E581-631E-48C0-AE8C-274B938F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90" y="2831732"/>
            <a:ext cx="6399052" cy="30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98A4-7CCF-4457-8BC4-5C636DC36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Temecula, 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D0F9-7B30-4E71-A465-0A5DCA59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Portland, or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446061A-E609-42E2-9BAC-37B525421723}"/>
              </a:ext>
            </a:extLst>
          </p:cNvPr>
          <p:cNvSpPr txBox="1">
            <a:spLocks/>
          </p:cNvSpPr>
          <p:nvPr/>
        </p:nvSpPr>
        <p:spPr>
          <a:xfrm>
            <a:off x="1447190" y="1868828"/>
            <a:ext cx="9607661" cy="413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Evaluating the data (venue identification on map)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B646C-5D45-465F-89C5-D4C02BB56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0605" y="2824163"/>
            <a:ext cx="4359415" cy="264477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C9EB6A-6F0D-4C32-BD0F-F897F8E27A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55265" y="2820988"/>
            <a:ext cx="4358321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98A4-7CCF-4457-8BC4-5C636DC36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Temecula, 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D0F9-7B30-4E71-A465-0A5DCA59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Portland, or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446061A-E609-42E2-9BAC-37B525421723}"/>
              </a:ext>
            </a:extLst>
          </p:cNvPr>
          <p:cNvSpPr txBox="1">
            <a:spLocks/>
          </p:cNvSpPr>
          <p:nvPr/>
        </p:nvSpPr>
        <p:spPr>
          <a:xfrm>
            <a:off x="1447190" y="1868828"/>
            <a:ext cx="9607661" cy="413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Evaluating the data (venue identification </a:t>
            </a:r>
            <a:r>
              <a:rPr lang="en-US" dirty="0" err="1">
                <a:solidFill>
                  <a:schemeClr val="tx1"/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 for food)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1D3B20-C35E-4706-B504-FCE4DA135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2861704"/>
            <a:ext cx="4645025" cy="256969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92A69D-CD3F-4765-BCA5-F6EC24C653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6682"/>
          <a:stretch/>
        </p:blipFill>
        <p:spPr>
          <a:xfrm>
            <a:off x="6380015" y="2861704"/>
            <a:ext cx="4835202" cy="23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99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</TotalTime>
  <Words>350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Relocating with foursquare</dc:title>
  <dc:creator>Gary Netherton</dc:creator>
  <cp:lastModifiedBy>Gary Netherton</cp:lastModifiedBy>
  <cp:revision>6</cp:revision>
  <dcterms:created xsi:type="dcterms:W3CDTF">2020-07-27T19:39:59Z</dcterms:created>
  <dcterms:modified xsi:type="dcterms:W3CDTF">2020-07-27T20:38:28Z</dcterms:modified>
</cp:coreProperties>
</file>