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9931FE-C619-47E5-88CC-1A5F2E4A981E}" v="203" dt="2019-12-15T13:05:16.0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Никешин Евгений" userId="13a3708940758cad" providerId="Windows Live" clId="Web-{D99931FE-C619-47E5-88CC-1A5F2E4A981E}"/>
    <pc:docChg chg="modSld addMainMaster delMainMaster">
      <pc:chgData name="Никешин Евгений" userId="13a3708940758cad" providerId="Windows Live" clId="Web-{D99931FE-C619-47E5-88CC-1A5F2E4A981E}" dt="2019-12-15T13:05:16.061" v="200"/>
      <pc:docMkLst>
        <pc:docMk/>
      </pc:docMkLst>
      <pc:sldChg chg="modSp mod modClrScheme chgLayout">
        <pc:chgData name="Никешин Евгений" userId="13a3708940758cad" providerId="Windows Live" clId="Web-{D99931FE-C619-47E5-88CC-1A5F2E4A981E}" dt="2019-12-15T13:02:45.466" v="130" actId="1076"/>
        <pc:sldMkLst>
          <pc:docMk/>
          <pc:sldMk cId="2825780017" sldId="256"/>
        </pc:sldMkLst>
        <pc:spChg chg="mod ord">
          <ac:chgData name="Никешин Евгений" userId="13a3708940758cad" providerId="Windows Live" clId="Web-{D99931FE-C619-47E5-88CC-1A5F2E4A981E}" dt="2019-12-15T13:02:38.201" v="129"/>
          <ac:spMkLst>
            <pc:docMk/>
            <pc:sldMk cId="2825780017" sldId="256"/>
            <ac:spMk id="2" creationId="{00000000-0000-0000-0000-000000000000}"/>
          </ac:spMkLst>
        </pc:spChg>
        <pc:spChg chg="mod ord">
          <ac:chgData name="Никешин Евгений" userId="13a3708940758cad" providerId="Windows Live" clId="Web-{D99931FE-C619-47E5-88CC-1A5F2E4A981E}" dt="2019-12-15T13:02:45.466" v="130" actId="1076"/>
          <ac:spMkLst>
            <pc:docMk/>
            <pc:sldMk cId="2825780017" sldId="256"/>
            <ac:spMk id="3" creationId="{00000000-0000-0000-0000-000000000000}"/>
          </ac:spMkLst>
        </pc:spChg>
      </pc:sldChg>
      <pc:sldChg chg="modSp mod modClrScheme chgLayout">
        <pc:chgData name="Никешин Евгений" userId="13a3708940758cad" providerId="Windows Live" clId="Web-{D99931FE-C619-47E5-88CC-1A5F2E4A981E}" dt="2019-12-15T13:02:38.201" v="129"/>
        <pc:sldMkLst>
          <pc:docMk/>
          <pc:sldMk cId="500636740" sldId="257"/>
        </pc:sldMkLst>
        <pc:spChg chg="mod ord">
          <ac:chgData name="Никешин Евгений" userId="13a3708940758cad" providerId="Windows Live" clId="Web-{D99931FE-C619-47E5-88CC-1A5F2E4A981E}" dt="2019-12-15T13:02:38.201" v="129"/>
          <ac:spMkLst>
            <pc:docMk/>
            <pc:sldMk cId="500636740" sldId="257"/>
            <ac:spMk id="2" creationId="{00000000-0000-0000-0000-000000000000}"/>
          </ac:spMkLst>
        </pc:spChg>
        <pc:spChg chg="mod ord">
          <ac:chgData name="Никешин Евгений" userId="13a3708940758cad" providerId="Windows Live" clId="Web-{D99931FE-C619-47E5-88CC-1A5F2E4A981E}" dt="2019-12-15T13:02:38.201" v="129"/>
          <ac:spMkLst>
            <pc:docMk/>
            <pc:sldMk cId="500636740" sldId="257"/>
            <ac:spMk id="3" creationId="{00000000-0000-0000-0000-000000000000}"/>
          </ac:spMkLst>
        </pc:spChg>
      </pc:sldChg>
      <pc:sldChg chg="modSp mod modClrScheme chgLayout">
        <pc:chgData name="Никешин Евгений" userId="13a3708940758cad" providerId="Windows Live" clId="Web-{D99931FE-C619-47E5-88CC-1A5F2E4A981E}" dt="2019-12-15T13:02:38.201" v="129"/>
        <pc:sldMkLst>
          <pc:docMk/>
          <pc:sldMk cId="2910128448" sldId="258"/>
        </pc:sldMkLst>
        <pc:spChg chg="mod ord">
          <ac:chgData name="Никешин Евгений" userId="13a3708940758cad" providerId="Windows Live" clId="Web-{D99931FE-C619-47E5-88CC-1A5F2E4A981E}" dt="2019-12-15T13:02:38.201" v="129"/>
          <ac:spMkLst>
            <pc:docMk/>
            <pc:sldMk cId="2910128448" sldId="258"/>
            <ac:spMk id="2" creationId="{00000000-0000-0000-0000-000000000000}"/>
          </ac:spMkLst>
        </pc:spChg>
        <pc:spChg chg="mod ord">
          <ac:chgData name="Никешин Евгений" userId="13a3708940758cad" providerId="Windows Live" clId="Web-{D99931FE-C619-47E5-88CC-1A5F2E4A981E}" dt="2019-12-15T13:02:38.201" v="129"/>
          <ac:spMkLst>
            <pc:docMk/>
            <pc:sldMk cId="2910128448" sldId="258"/>
            <ac:spMk id="3" creationId="{00000000-0000-0000-0000-000000000000}"/>
          </ac:spMkLst>
        </pc:spChg>
      </pc:sldChg>
      <pc:sldChg chg="modSp mod modClrScheme chgLayout">
        <pc:chgData name="Никешин Евгений" userId="13a3708940758cad" providerId="Windows Live" clId="Web-{D99931FE-C619-47E5-88CC-1A5F2E4A981E}" dt="2019-12-15T13:02:38.201" v="129"/>
        <pc:sldMkLst>
          <pc:docMk/>
          <pc:sldMk cId="3708999166" sldId="259"/>
        </pc:sldMkLst>
        <pc:spChg chg="mod ord">
          <ac:chgData name="Никешин Евгений" userId="13a3708940758cad" providerId="Windows Live" clId="Web-{D99931FE-C619-47E5-88CC-1A5F2E4A981E}" dt="2019-12-15T13:02:38.201" v="129"/>
          <ac:spMkLst>
            <pc:docMk/>
            <pc:sldMk cId="3708999166" sldId="259"/>
            <ac:spMk id="2" creationId="{00000000-0000-0000-0000-000000000000}"/>
          </ac:spMkLst>
        </pc:spChg>
        <pc:spChg chg="mod ord">
          <ac:chgData name="Никешин Евгений" userId="13a3708940758cad" providerId="Windows Live" clId="Web-{D99931FE-C619-47E5-88CC-1A5F2E4A981E}" dt="2019-12-15T13:02:38.201" v="129"/>
          <ac:spMkLst>
            <pc:docMk/>
            <pc:sldMk cId="3708999166" sldId="259"/>
            <ac:spMk id="3" creationId="{00000000-0000-0000-0000-000000000000}"/>
          </ac:spMkLst>
        </pc:spChg>
      </pc:sldChg>
      <pc:sldChg chg="modSp mod modClrScheme chgLayout">
        <pc:chgData name="Никешин Евгений" userId="13a3708940758cad" providerId="Windows Live" clId="Web-{D99931FE-C619-47E5-88CC-1A5F2E4A981E}" dt="2019-12-15T13:02:38.201" v="129"/>
        <pc:sldMkLst>
          <pc:docMk/>
          <pc:sldMk cId="2188698811" sldId="260"/>
        </pc:sldMkLst>
        <pc:spChg chg="mod ord">
          <ac:chgData name="Никешин Евгений" userId="13a3708940758cad" providerId="Windows Live" clId="Web-{D99931FE-C619-47E5-88CC-1A5F2E4A981E}" dt="2019-12-15T13:02:38.201" v="129"/>
          <ac:spMkLst>
            <pc:docMk/>
            <pc:sldMk cId="2188698811" sldId="260"/>
            <ac:spMk id="2" creationId="{00000000-0000-0000-0000-000000000000}"/>
          </ac:spMkLst>
        </pc:spChg>
        <pc:spChg chg="mod ord">
          <ac:chgData name="Никешин Евгений" userId="13a3708940758cad" providerId="Windows Live" clId="Web-{D99931FE-C619-47E5-88CC-1A5F2E4A981E}" dt="2019-12-15T13:02:38.201" v="129"/>
          <ac:spMkLst>
            <pc:docMk/>
            <pc:sldMk cId="2188698811" sldId="260"/>
            <ac:spMk id="3" creationId="{00000000-0000-0000-0000-000000000000}"/>
          </ac:spMkLst>
        </pc:spChg>
      </pc:sldChg>
      <pc:sldChg chg="modSp mod modClrScheme chgLayout">
        <pc:chgData name="Никешин Евгений" userId="13a3708940758cad" providerId="Windows Live" clId="Web-{D99931FE-C619-47E5-88CC-1A5F2E4A981E}" dt="2019-12-15T13:04:37.529" v="150" actId="14100"/>
        <pc:sldMkLst>
          <pc:docMk/>
          <pc:sldMk cId="1559288314" sldId="261"/>
        </pc:sldMkLst>
        <pc:spChg chg="mod">
          <ac:chgData name="Никешин Евгений" userId="13a3708940758cad" providerId="Windows Live" clId="Web-{D99931FE-C619-47E5-88CC-1A5F2E4A981E}" dt="2019-12-15T13:03:06.654" v="131" actId="1076"/>
          <ac:spMkLst>
            <pc:docMk/>
            <pc:sldMk cId="1559288314" sldId="261"/>
            <ac:spMk id="28" creationId="{00000000-0000-0000-0000-000000000000}"/>
          </ac:spMkLst>
        </pc:spChg>
        <pc:spChg chg="mod">
          <ac:chgData name="Никешин Евгений" userId="13a3708940758cad" providerId="Windows Live" clId="Web-{D99931FE-C619-47E5-88CC-1A5F2E4A981E}" dt="2019-12-15T13:04:21.061" v="145" actId="1076"/>
          <ac:spMkLst>
            <pc:docMk/>
            <pc:sldMk cId="1559288314" sldId="261"/>
            <ac:spMk id="29" creationId="{00000000-0000-0000-0000-000000000000}"/>
          </ac:spMkLst>
        </pc:spChg>
        <pc:spChg chg="mod">
          <ac:chgData name="Никешин Евгений" userId="13a3708940758cad" providerId="Windows Live" clId="Web-{D99931FE-C619-47E5-88CC-1A5F2E4A981E}" dt="2019-12-15T13:04:00.154" v="142" actId="1076"/>
          <ac:spMkLst>
            <pc:docMk/>
            <pc:sldMk cId="1559288314" sldId="261"/>
            <ac:spMk id="30" creationId="{00000000-0000-0000-0000-000000000000}"/>
          </ac:spMkLst>
        </pc:spChg>
        <pc:spChg chg="mod">
          <ac:chgData name="Никешин Евгений" userId="13a3708940758cad" providerId="Windows Live" clId="Web-{D99931FE-C619-47E5-88CC-1A5F2E4A981E}" dt="2019-12-15T13:03:51.935" v="140" actId="1076"/>
          <ac:spMkLst>
            <pc:docMk/>
            <pc:sldMk cId="1559288314" sldId="261"/>
            <ac:spMk id="31" creationId="{00000000-0000-0000-0000-000000000000}"/>
          </ac:spMkLst>
        </pc:spChg>
        <pc:spChg chg="mod">
          <ac:chgData name="Никешин Евгений" userId="13a3708940758cad" providerId="Windows Live" clId="Web-{D99931FE-C619-47E5-88CC-1A5F2E4A981E}" dt="2019-12-15T13:03:42.451" v="138" actId="1076"/>
          <ac:spMkLst>
            <pc:docMk/>
            <pc:sldMk cId="1559288314" sldId="261"/>
            <ac:spMk id="32" creationId="{00000000-0000-0000-0000-000000000000}"/>
          </ac:spMkLst>
        </pc:spChg>
        <pc:spChg chg="mod">
          <ac:chgData name="Никешин Евгений" userId="13a3708940758cad" providerId="Windows Live" clId="Web-{D99931FE-C619-47E5-88CC-1A5F2E4A981E}" dt="2019-12-15T13:03:22.201" v="134" actId="1076"/>
          <ac:spMkLst>
            <pc:docMk/>
            <pc:sldMk cId="1559288314" sldId="261"/>
            <ac:spMk id="33" creationId="{00000000-0000-0000-0000-000000000000}"/>
          </ac:spMkLst>
        </pc:spChg>
        <pc:cxnChg chg="mod">
          <ac:chgData name="Никешин Евгений" userId="13a3708940758cad" providerId="Windows Live" clId="Web-{D99931FE-C619-47E5-88CC-1A5F2E4A981E}" dt="2019-12-15T13:04:00.154" v="142" actId="1076"/>
          <ac:cxnSpMkLst>
            <pc:docMk/>
            <pc:sldMk cId="1559288314" sldId="261"/>
            <ac:cxnSpMk id="34" creationId="{00000000-0000-0000-0000-000000000000}"/>
          </ac:cxnSpMkLst>
        </pc:cxnChg>
        <pc:cxnChg chg="mod">
          <ac:chgData name="Никешин Евгений" userId="13a3708940758cad" providerId="Windows Live" clId="Web-{D99931FE-C619-47E5-88CC-1A5F2E4A981E}" dt="2019-12-15T13:03:56.357" v="141" actId="14100"/>
          <ac:cxnSpMkLst>
            <pc:docMk/>
            <pc:sldMk cId="1559288314" sldId="261"/>
            <ac:cxnSpMk id="35" creationId="{00000000-0000-0000-0000-000000000000}"/>
          </ac:cxnSpMkLst>
        </pc:cxnChg>
        <pc:cxnChg chg="mod">
          <ac:chgData name="Никешин Евгений" userId="13a3708940758cad" providerId="Windows Live" clId="Web-{D99931FE-C619-47E5-88CC-1A5F2E4A981E}" dt="2019-12-15T13:03:42.451" v="138" actId="1076"/>
          <ac:cxnSpMkLst>
            <pc:docMk/>
            <pc:sldMk cId="1559288314" sldId="261"/>
            <ac:cxnSpMk id="36" creationId="{00000000-0000-0000-0000-000000000000}"/>
          </ac:cxnSpMkLst>
        </pc:cxnChg>
        <pc:cxnChg chg="mod">
          <ac:chgData name="Никешин Евгений" userId="13a3708940758cad" providerId="Windows Live" clId="Web-{D99931FE-C619-47E5-88CC-1A5F2E4A981E}" dt="2019-12-15T13:03:33.576" v="136" actId="14100"/>
          <ac:cxnSpMkLst>
            <pc:docMk/>
            <pc:sldMk cId="1559288314" sldId="261"/>
            <ac:cxnSpMk id="37" creationId="{00000000-0000-0000-0000-000000000000}"/>
          </ac:cxnSpMkLst>
        </pc:cxnChg>
        <pc:cxnChg chg="mod">
          <ac:chgData name="Никешин Евгений" userId="13a3708940758cad" providerId="Windows Live" clId="Web-{D99931FE-C619-47E5-88CC-1A5F2E4A981E}" dt="2019-12-15T13:04:37.529" v="150" actId="14100"/>
          <ac:cxnSpMkLst>
            <pc:docMk/>
            <pc:sldMk cId="1559288314" sldId="261"/>
            <ac:cxnSpMk id="38" creationId="{00000000-0000-0000-0000-000000000000}"/>
          </ac:cxnSpMkLst>
        </pc:cxnChg>
        <pc:cxnChg chg="mod">
          <ac:chgData name="Никешин Евгений" userId="13a3708940758cad" providerId="Windows Live" clId="Web-{D99931FE-C619-47E5-88CC-1A5F2E4A981E}" dt="2019-12-15T13:04:21.061" v="145" actId="1076"/>
          <ac:cxnSpMkLst>
            <pc:docMk/>
            <pc:sldMk cId="1559288314" sldId="261"/>
            <ac:cxnSpMk id="39" creationId="{00000000-0000-0000-0000-000000000000}"/>
          </ac:cxnSpMkLst>
        </pc:cxnChg>
      </pc:sldChg>
      <pc:sldChg chg="addSp modSp mod setBg modClrScheme setClrOvrMap chgLayout">
        <pc:chgData name="Никешин Евгений" userId="13a3708940758cad" providerId="Windows Live" clId="Web-{D99931FE-C619-47E5-88CC-1A5F2E4A981E}" dt="2019-12-15T13:05:16.061" v="200"/>
        <pc:sldMkLst>
          <pc:docMk/>
          <pc:sldMk cId="543328266" sldId="262"/>
        </pc:sldMkLst>
        <pc:spChg chg="mod ord">
          <ac:chgData name="Никешин Евгений" userId="13a3708940758cad" providerId="Windows Live" clId="Web-{D99931FE-C619-47E5-88CC-1A5F2E4A981E}" dt="2019-12-15T13:05:16.061" v="200"/>
          <ac:spMkLst>
            <pc:docMk/>
            <pc:sldMk cId="543328266" sldId="262"/>
            <ac:spMk id="2" creationId="{00000000-0000-0000-0000-000000000000}"/>
          </ac:spMkLst>
        </pc:spChg>
        <pc:spChg chg="mod ord">
          <ac:chgData name="Никешин Евгений" userId="13a3708940758cad" providerId="Windows Live" clId="Web-{D99931FE-C619-47E5-88CC-1A5F2E4A981E}" dt="2019-12-15T13:05:16.061" v="200"/>
          <ac:spMkLst>
            <pc:docMk/>
            <pc:sldMk cId="543328266" sldId="262"/>
            <ac:spMk id="3" creationId="{00000000-0000-0000-0000-000000000000}"/>
          </ac:spMkLst>
        </pc:spChg>
        <pc:spChg chg="add">
          <ac:chgData name="Никешин Евгений" userId="13a3708940758cad" providerId="Windows Live" clId="Web-{D99931FE-C619-47E5-88CC-1A5F2E4A981E}" dt="2019-12-15T13:05:16.061" v="200"/>
          <ac:spMkLst>
            <pc:docMk/>
            <pc:sldMk cId="543328266" sldId="262"/>
            <ac:spMk id="16" creationId="{E5A92FE9-DB05-4D0D-AF5A-BE8664B9FFB4}"/>
          </ac:spMkLst>
        </pc:spChg>
        <pc:grpChg chg="add">
          <ac:chgData name="Никешин Евгений" userId="13a3708940758cad" providerId="Windows Live" clId="Web-{D99931FE-C619-47E5-88CC-1A5F2E4A981E}" dt="2019-12-15T13:05:16.061" v="200"/>
          <ac:grpSpMkLst>
            <pc:docMk/>
            <pc:sldMk cId="543328266" sldId="262"/>
            <ac:grpSpMk id="8" creationId="{E9D059B6-ADD8-488A-B346-63289E90D13F}"/>
          </ac:grpSpMkLst>
        </pc:grpChg>
        <pc:grpChg chg="add">
          <ac:chgData name="Никешин Евгений" userId="13a3708940758cad" providerId="Windows Live" clId="Web-{D99931FE-C619-47E5-88CC-1A5F2E4A981E}" dt="2019-12-15T13:05:16.061" v="200"/>
          <ac:grpSpMkLst>
            <pc:docMk/>
            <pc:sldMk cId="543328266" sldId="262"/>
            <ac:grpSpMk id="18" creationId="{53D9B26A-5143-49A7-BA98-D871D5BD719A}"/>
          </ac:grpSpMkLst>
        </pc:grpChg>
      </pc:sldChg>
      <pc:sldMasterChg chg="del delSldLayout">
        <pc:chgData name="Никешин Евгений" userId="13a3708940758cad" providerId="Windows Live" clId="Web-{D99931FE-C619-47E5-88CC-1A5F2E4A981E}" dt="2019-12-15T13:02:38.201" v="129"/>
        <pc:sldMasterMkLst>
          <pc:docMk/>
          <pc:sldMasterMk cId="0" sldId="2147483648"/>
        </pc:sldMasterMkLst>
        <pc:sldLayoutChg chg="del">
          <pc:chgData name="Никешин Евгений" userId="13a3708940758cad" providerId="Windows Live" clId="Web-{D99931FE-C619-47E5-88CC-1A5F2E4A981E}" dt="2019-12-15T13:02:38.201" v="129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Никешин Евгений" userId="13a3708940758cad" providerId="Windows Live" clId="Web-{D99931FE-C619-47E5-88CC-1A5F2E4A981E}" dt="2019-12-15T13:02:38.201" v="129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Никешин Евгений" userId="13a3708940758cad" providerId="Windows Live" clId="Web-{D99931FE-C619-47E5-88CC-1A5F2E4A981E}" dt="2019-12-15T13:02:38.201" v="129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Никешин Евгений" userId="13a3708940758cad" providerId="Windows Live" clId="Web-{D99931FE-C619-47E5-88CC-1A5F2E4A981E}" dt="2019-12-15T13:02:38.201" v="129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Никешин Евгений" userId="13a3708940758cad" providerId="Windows Live" clId="Web-{D99931FE-C619-47E5-88CC-1A5F2E4A981E}" dt="2019-12-15T13:02:38.201" v="129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Никешин Евгений" userId="13a3708940758cad" providerId="Windows Live" clId="Web-{D99931FE-C619-47E5-88CC-1A5F2E4A981E}" dt="2019-12-15T13:02:38.201" v="129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Никешин Евгений" userId="13a3708940758cad" providerId="Windows Live" clId="Web-{D99931FE-C619-47E5-88CC-1A5F2E4A981E}" dt="2019-12-15T13:02:38.201" v="129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Никешин Евгений" userId="13a3708940758cad" providerId="Windows Live" clId="Web-{D99931FE-C619-47E5-88CC-1A5F2E4A981E}" dt="2019-12-15T13:02:38.201" v="129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Никешин Евгений" userId="13a3708940758cad" providerId="Windows Live" clId="Web-{D99931FE-C619-47E5-88CC-1A5F2E4A981E}" dt="2019-12-15T13:02:38.201" v="129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Никешин Евгений" userId="13a3708940758cad" providerId="Windows Live" clId="Web-{D99931FE-C619-47E5-88CC-1A5F2E4A981E}" dt="2019-12-15T13:02:38.201" v="129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Никешин Евгений" userId="13a3708940758cad" providerId="Windows Live" clId="Web-{D99931FE-C619-47E5-88CC-1A5F2E4A981E}" dt="2019-12-15T13:02:38.201" v="129"/>
          <pc:sldLayoutMkLst>
            <pc:docMk/>
            <pc:sldMasterMk cId="0" sldId="2147483648"/>
            <pc:sldLayoutMk cId="0" sldId="2147483659"/>
          </pc:sldLayoutMkLst>
        </pc:sldLayoutChg>
      </pc:sldMasterChg>
      <pc:sldMasterChg chg="add addSldLayout modSldLayout">
        <pc:chgData name="Никешин Евгений" userId="13a3708940758cad" providerId="Windows Live" clId="Web-{D99931FE-C619-47E5-88CC-1A5F2E4A981E}" dt="2019-12-15T13:02:38.201" v="129"/>
        <pc:sldMasterMkLst>
          <pc:docMk/>
          <pc:sldMasterMk cId="2534671066" sldId="2147483660"/>
        </pc:sldMasterMkLst>
        <pc:sldLayoutChg chg="add mod replId">
          <pc:chgData name="Никешин Евгений" userId="13a3708940758cad" providerId="Windows Live" clId="Web-{D99931FE-C619-47E5-88CC-1A5F2E4A981E}" dt="2019-12-15T13:02:38.201" v="129"/>
          <pc:sldLayoutMkLst>
            <pc:docMk/>
            <pc:sldMasterMk cId="2534671066" sldId="2147483660"/>
            <pc:sldLayoutMk cId="2580539216" sldId="2147483661"/>
          </pc:sldLayoutMkLst>
        </pc:sldLayoutChg>
        <pc:sldLayoutChg chg="add mod replId">
          <pc:chgData name="Никешин Евгений" userId="13a3708940758cad" providerId="Windows Live" clId="Web-{D99931FE-C619-47E5-88CC-1A5F2E4A981E}" dt="2019-12-15T13:02:38.201" v="129"/>
          <pc:sldLayoutMkLst>
            <pc:docMk/>
            <pc:sldMasterMk cId="2534671066" sldId="2147483660"/>
            <pc:sldLayoutMk cId="97565250" sldId="2147483662"/>
          </pc:sldLayoutMkLst>
        </pc:sldLayoutChg>
        <pc:sldLayoutChg chg="add mod replId">
          <pc:chgData name="Никешин Евгений" userId="13a3708940758cad" providerId="Windows Live" clId="Web-{D99931FE-C619-47E5-88CC-1A5F2E4A981E}" dt="2019-12-15T13:02:38.201" v="129"/>
          <pc:sldLayoutMkLst>
            <pc:docMk/>
            <pc:sldMasterMk cId="2534671066" sldId="2147483660"/>
            <pc:sldLayoutMk cId="1007496878" sldId="2147483663"/>
          </pc:sldLayoutMkLst>
        </pc:sldLayoutChg>
        <pc:sldLayoutChg chg="add mod replId">
          <pc:chgData name="Никешин Евгений" userId="13a3708940758cad" providerId="Windows Live" clId="Web-{D99931FE-C619-47E5-88CC-1A5F2E4A981E}" dt="2019-12-15T13:02:38.201" v="129"/>
          <pc:sldLayoutMkLst>
            <pc:docMk/>
            <pc:sldMasterMk cId="2534671066" sldId="2147483660"/>
            <pc:sldLayoutMk cId="336946516" sldId="2147483664"/>
          </pc:sldLayoutMkLst>
        </pc:sldLayoutChg>
        <pc:sldLayoutChg chg="add mod replId">
          <pc:chgData name="Никешин Евгений" userId="13a3708940758cad" providerId="Windows Live" clId="Web-{D99931FE-C619-47E5-88CC-1A5F2E4A981E}" dt="2019-12-15T13:02:38.201" v="129"/>
          <pc:sldLayoutMkLst>
            <pc:docMk/>
            <pc:sldMasterMk cId="2534671066" sldId="2147483660"/>
            <pc:sldLayoutMk cId="2050405290" sldId="2147483665"/>
          </pc:sldLayoutMkLst>
        </pc:sldLayoutChg>
        <pc:sldLayoutChg chg="add mod replId">
          <pc:chgData name="Никешин Евгений" userId="13a3708940758cad" providerId="Windows Live" clId="Web-{D99931FE-C619-47E5-88CC-1A5F2E4A981E}" dt="2019-12-15T13:02:38.201" v="129"/>
          <pc:sldLayoutMkLst>
            <pc:docMk/>
            <pc:sldMasterMk cId="2534671066" sldId="2147483660"/>
            <pc:sldLayoutMk cId="3899595096" sldId="2147483666"/>
          </pc:sldLayoutMkLst>
        </pc:sldLayoutChg>
        <pc:sldLayoutChg chg="add mod replId">
          <pc:chgData name="Никешин Евгений" userId="13a3708940758cad" providerId="Windows Live" clId="Web-{D99931FE-C619-47E5-88CC-1A5F2E4A981E}" dt="2019-12-15T13:02:38.201" v="129"/>
          <pc:sldLayoutMkLst>
            <pc:docMk/>
            <pc:sldMasterMk cId="2534671066" sldId="2147483660"/>
            <pc:sldLayoutMk cId="1564481557" sldId="2147483667"/>
          </pc:sldLayoutMkLst>
        </pc:sldLayoutChg>
        <pc:sldLayoutChg chg="add mod replId">
          <pc:chgData name="Никешин Евгений" userId="13a3708940758cad" providerId="Windows Live" clId="Web-{D99931FE-C619-47E5-88CC-1A5F2E4A981E}" dt="2019-12-15T13:02:38.201" v="129"/>
          <pc:sldLayoutMkLst>
            <pc:docMk/>
            <pc:sldMasterMk cId="2534671066" sldId="2147483660"/>
            <pc:sldLayoutMk cId="1996678946" sldId="2147483668"/>
          </pc:sldLayoutMkLst>
        </pc:sldLayoutChg>
        <pc:sldLayoutChg chg="add mod replId">
          <pc:chgData name="Никешин Евгений" userId="13a3708940758cad" providerId="Windows Live" clId="Web-{D99931FE-C619-47E5-88CC-1A5F2E4A981E}" dt="2019-12-15T13:02:38.201" v="129"/>
          <pc:sldLayoutMkLst>
            <pc:docMk/>
            <pc:sldMasterMk cId="2534671066" sldId="2147483660"/>
            <pc:sldLayoutMk cId="3627779774" sldId="2147483669"/>
          </pc:sldLayoutMkLst>
        </pc:sldLayoutChg>
        <pc:sldLayoutChg chg="add mod replId">
          <pc:chgData name="Никешин Евгений" userId="13a3708940758cad" providerId="Windows Live" clId="Web-{D99931FE-C619-47E5-88CC-1A5F2E4A981E}" dt="2019-12-15T13:02:38.201" v="129"/>
          <pc:sldLayoutMkLst>
            <pc:docMk/>
            <pc:sldMasterMk cId="2534671066" sldId="2147483660"/>
            <pc:sldLayoutMk cId="2947533104" sldId="2147483670"/>
          </pc:sldLayoutMkLst>
        </pc:sldLayoutChg>
        <pc:sldLayoutChg chg="add mod replId">
          <pc:chgData name="Никешин Евгений" userId="13a3708940758cad" providerId="Windows Live" clId="Web-{D99931FE-C619-47E5-88CC-1A5F2E4A981E}" dt="2019-12-15T13:02:38.201" v="129"/>
          <pc:sldLayoutMkLst>
            <pc:docMk/>
            <pc:sldMasterMk cId="2534671066" sldId="2147483660"/>
            <pc:sldLayoutMk cId="1773346065" sldId="2147483671"/>
          </pc:sldLayoutMkLst>
        </pc:sldLayoutChg>
        <pc:sldLayoutChg chg="add mod replId">
          <pc:chgData name="Никешин Евгений" userId="13a3708940758cad" providerId="Windows Live" clId="Web-{D99931FE-C619-47E5-88CC-1A5F2E4A981E}" dt="2019-12-15T13:02:38.201" v="129"/>
          <pc:sldLayoutMkLst>
            <pc:docMk/>
            <pc:sldMasterMk cId="2534671066" sldId="2147483660"/>
            <pc:sldLayoutMk cId="189478242" sldId="2147483672"/>
          </pc:sldLayoutMkLst>
        </pc:sldLayoutChg>
        <pc:sldLayoutChg chg="add mod replId">
          <pc:chgData name="Никешин Евгений" userId="13a3708940758cad" providerId="Windows Live" clId="Web-{D99931FE-C619-47E5-88CC-1A5F2E4A981E}" dt="2019-12-15T13:02:38.201" v="129"/>
          <pc:sldLayoutMkLst>
            <pc:docMk/>
            <pc:sldMasterMk cId="2534671066" sldId="2147483660"/>
            <pc:sldLayoutMk cId="704783386" sldId="2147483673"/>
          </pc:sldLayoutMkLst>
        </pc:sldLayoutChg>
        <pc:sldLayoutChg chg="add mod replId">
          <pc:chgData name="Никешин Евгений" userId="13a3708940758cad" providerId="Windows Live" clId="Web-{D99931FE-C619-47E5-88CC-1A5F2E4A981E}" dt="2019-12-15T13:02:38.201" v="129"/>
          <pc:sldLayoutMkLst>
            <pc:docMk/>
            <pc:sldMasterMk cId="2534671066" sldId="2147483660"/>
            <pc:sldLayoutMk cId="1451909574" sldId="2147483674"/>
          </pc:sldLayoutMkLst>
        </pc:sldLayoutChg>
        <pc:sldLayoutChg chg="add mod replId">
          <pc:chgData name="Никешин Евгений" userId="13a3708940758cad" providerId="Windows Live" clId="Web-{D99931FE-C619-47E5-88CC-1A5F2E4A981E}" dt="2019-12-15T13:02:38.201" v="129"/>
          <pc:sldLayoutMkLst>
            <pc:docMk/>
            <pc:sldMasterMk cId="2534671066" sldId="2147483660"/>
            <pc:sldLayoutMk cId="681814105" sldId="2147483675"/>
          </pc:sldLayoutMkLst>
        </pc:sldLayoutChg>
        <pc:sldLayoutChg chg="add mod replId">
          <pc:chgData name="Никешин Евгений" userId="13a3708940758cad" providerId="Windows Live" clId="Web-{D99931FE-C619-47E5-88CC-1A5F2E4A981E}" dt="2019-12-15T13:02:38.201" v="129"/>
          <pc:sldLayoutMkLst>
            <pc:docMk/>
            <pc:sldMasterMk cId="2534671066" sldId="2147483660"/>
            <pc:sldLayoutMk cId="17418342" sldId="2147483676"/>
          </pc:sldLayoutMkLst>
        </pc:sldLayoutChg>
        <pc:sldLayoutChg chg="add mod replId">
          <pc:chgData name="Никешин Евгений" userId="13a3708940758cad" providerId="Windows Live" clId="Web-{D99931FE-C619-47E5-88CC-1A5F2E4A981E}" dt="2019-12-15T13:02:38.201" v="129"/>
          <pc:sldLayoutMkLst>
            <pc:docMk/>
            <pc:sldMasterMk cId="2534671066" sldId="2147483660"/>
            <pc:sldLayoutMk cId="4076175945" sldId="214748367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539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533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346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78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783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909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814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8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17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65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496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46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405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595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481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678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779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67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TART.ba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Универсальный калькулятор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60912" y="3876261"/>
            <a:ext cx="8637072" cy="1653444"/>
          </a:xfrm>
        </p:spPr>
        <p:txBody>
          <a:bodyPr vert="horz" lIns="91440" tIns="91440" rIns="91440" bIns="91440" rtlCol="0" anchor="t">
            <a:normAutofit/>
          </a:bodyPr>
          <a:lstStyle/>
          <a:p>
            <a:r>
              <a:rPr lang="ru-RU" dirty="0"/>
              <a:t>Проект выполнил ученик 9 им класса </a:t>
            </a:r>
          </a:p>
          <a:p>
            <a:r>
              <a:rPr lang="ru-RU" dirty="0" err="1"/>
              <a:t>Никешин</a:t>
            </a:r>
            <a:r>
              <a:rPr lang="ru-RU" dirty="0"/>
              <a:t> Евгений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5780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Актуальность проекта состоит в том что на данный момент нет калькуляторов способных считать в 36-ти системах исчисления и конвертировать различные величины</a:t>
            </a:r>
          </a:p>
        </p:txBody>
      </p:sp>
    </p:spTree>
    <p:extLst>
      <p:ext uri="{BB962C8B-B14F-4D97-AF65-F5344CB8AC3E}">
        <p14:creationId xmlns:p14="http://schemas.microsoft.com/office/powerpoint/2010/main" val="2910128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Создать Калькулятор</a:t>
            </a:r>
          </a:p>
        </p:txBody>
      </p:sp>
    </p:spTree>
    <p:extLst>
      <p:ext uri="{BB962C8B-B14F-4D97-AF65-F5344CB8AC3E}">
        <p14:creationId xmlns:p14="http://schemas.microsoft.com/office/powerpoint/2010/main" val="500636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Просмотреть данные по вопросу</a:t>
            </a:r>
          </a:p>
          <a:p>
            <a:r>
              <a:rPr lang="ru-RU" dirty="0"/>
              <a:t>Написать функцию </a:t>
            </a:r>
            <a:r>
              <a:rPr lang="en-US" dirty="0"/>
              <a:t>SOCC</a:t>
            </a:r>
          </a:p>
          <a:p>
            <a:r>
              <a:rPr lang="ru-RU" dirty="0"/>
              <a:t>Написать код калькулятора и конвертеров</a:t>
            </a:r>
          </a:p>
          <a:p>
            <a:r>
              <a:rPr lang="ru-RU" dirty="0"/>
              <a:t>Создать дизайн калькулятора и конвертеров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8999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Ход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Написал класс </a:t>
            </a:r>
            <a:r>
              <a:rPr lang="en-US" dirty="0"/>
              <a:t>SOCC</a:t>
            </a:r>
          </a:p>
          <a:p>
            <a:r>
              <a:rPr lang="ru-RU" dirty="0"/>
              <a:t>Создал дизайны</a:t>
            </a:r>
          </a:p>
          <a:p>
            <a:r>
              <a:rPr lang="ru-RU" dirty="0"/>
              <a:t>Написал сам калькулятор</a:t>
            </a:r>
          </a:p>
        </p:txBody>
      </p:sp>
    </p:spTree>
    <p:extLst>
      <p:ext uri="{BB962C8B-B14F-4D97-AF65-F5344CB8AC3E}">
        <p14:creationId xmlns:p14="http://schemas.microsoft.com/office/powerpoint/2010/main" val="2188698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Скругленный прямоугольник 27"/>
          <p:cNvSpPr/>
          <p:nvPr/>
        </p:nvSpPr>
        <p:spPr>
          <a:xfrm>
            <a:off x="1077842" y="4089381"/>
            <a:ext cx="1655064" cy="896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Calc.py</a:t>
            </a:r>
          </a:p>
          <a:p>
            <a:pPr algn="ctr"/>
            <a:r>
              <a:rPr lang="en-US" dirty="0"/>
              <a:t>(</a:t>
            </a:r>
            <a:r>
              <a:rPr lang="ru-RU" dirty="0"/>
              <a:t>Сам калькулятор)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4571540" y="5493301"/>
            <a:ext cx="1655064" cy="896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SOCC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9247977" y="1044946"/>
            <a:ext cx="1655064" cy="896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Конвектор масс 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9496389" y="2519718"/>
            <a:ext cx="1655064" cy="896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Конвектор длины 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9356612" y="3583643"/>
            <a:ext cx="1655064" cy="896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Конвектор скорости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9492967" y="4805718"/>
            <a:ext cx="1655064" cy="896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Конвектор Систем исчисления</a:t>
            </a:r>
          </a:p>
        </p:txBody>
      </p:sp>
      <p:cxnSp>
        <p:nvCxnSpPr>
          <p:cNvPr id="34" name="Прямая со стрелкой 33"/>
          <p:cNvCxnSpPr>
            <a:stCxn id="28" idx="2"/>
            <a:endCxn id="30" idx="0"/>
          </p:cNvCxnSpPr>
          <p:nvPr/>
        </p:nvCxnSpPr>
        <p:spPr>
          <a:xfrm flipV="1">
            <a:off x="1905374" y="1044946"/>
            <a:ext cx="8170135" cy="3940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cxnSpLocks/>
          </p:cNvCxnSpPr>
          <p:nvPr/>
        </p:nvCxnSpPr>
        <p:spPr>
          <a:xfrm flipV="1">
            <a:off x="1632204" y="2821642"/>
            <a:ext cx="7915339" cy="2379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28" idx="2"/>
            <a:endCxn id="32" idx="0"/>
          </p:cNvCxnSpPr>
          <p:nvPr/>
        </p:nvCxnSpPr>
        <p:spPr>
          <a:xfrm flipV="1">
            <a:off x="1905374" y="3583643"/>
            <a:ext cx="8278770" cy="1401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cxnSpLocks/>
          </p:cNvCxnSpPr>
          <p:nvPr/>
        </p:nvCxnSpPr>
        <p:spPr>
          <a:xfrm>
            <a:off x="2336695" y="4726701"/>
            <a:ext cx="8328861" cy="754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cxnSpLocks/>
          </p:cNvCxnSpPr>
          <p:nvPr/>
        </p:nvCxnSpPr>
        <p:spPr>
          <a:xfrm>
            <a:off x="2768015" y="4971115"/>
            <a:ext cx="1840302" cy="1169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33" idx="2"/>
            <a:endCxn id="29" idx="0"/>
          </p:cNvCxnSpPr>
          <p:nvPr/>
        </p:nvCxnSpPr>
        <p:spPr>
          <a:xfrm flipH="1" flipV="1">
            <a:off x="5399072" y="5493301"/>
            <a:ext cx="4921427" cy="2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288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18190" y="924232"/>
            <a:ext cx="8174971" cy="32858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20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18190" y="4210098"/>
            <a:ext cx="7178070" cy="8633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100"/>
              <a:t>В результате работы создал </a:t>
            </a:r>
            <a:r>
              <a:rPr lang="en-US" sz="2100">
                <a:hlinkClick r:id="rId2"/>
              </a:rPr>
              <a:t>калькулятор</a:t>
            </a:r>
            <a:r>
              <a:rPr lang="en-US" sz="2100"/>
              <a:t> который сейчас продемонстрирую.</a:t>
            </a:r>
          </a:p>
        </p:txBody>
      </p:sp>
    </p:spTree>
    <p:extLst>
      <p:ext uri="{BB962C8B-B14F-4D97-AF65-F5344CB8AC3E}">
        <p14:creationId xmlns:p14="http://schemas.microsoft.com/office/powerpoint/2010/main" val="543328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115</TotalTime>
  <Words>94</Words>
  <Application>Microsoft Office PowerPoint</Application>
  <PresentationFormat>Широкоэкранный</PresentationFormat>
  <Paragraphs>26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Parallax</vt:lpstr>
      <vt:lpstr>Универсальный калькулятор </vt:lpstr>
      <vt:lpstr>Актуальность</vt:lpstr>
      <vt:lpstr>Цель</vt:lpstr>
      <vt:lpstr>Задача</vt:lpstr>
      <vt:lpstr>Ход работы</vt:lpstr>
      <vt:lpstr>Презентация PowerPoint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Универсальный калькулятор</dc:title>
  <dc:creator>Балахонский Дмитрий</dc:creator>
  <cp:lastModifiedBy>foxy1437@yandex.ru</cp:lastModifiedBy>
  <cp:revision>52</cp:revision>
  <dcterms:created xsi:type="dcterms:W3CDTF">2019-01-19T05:11:48Z</dcterms:created>
  <dcterms:modified xsi:type="dcterms:W3CDTF">2019-12-15T13:05:16Z</dcterms:modified>
</cp:coreProperties>
</file>