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D37FB5-4A1D-48AF-8BC0-1D2F6E57C251}" v="36" dt="2019-12-15T12:53:10.0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6" d="100"/>
          <a:sy n="86" d="100"/>
        </p:scale>
        <p:origin x="-1354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Никешин Евгений" userId="13a3708940758cad" providerId="Windows Live" clId="Web-{A6D37FB5-4A1D-48AF-8BC0-1D2F6E57C251}"/>
    <pc:docChg chg="delSld modSld addMainMaster delMainMaster">
      <pc:chgData name="Никешин Евгений" userId="13a3708940758cad" providerId="Windows Live" clId="Web-{A6D37FB5-4A1D-48AF-8BC0-1D2F6E57C251}" dt="2019-12-15T12:53:10.045" v="34"/>
      <pc:docMkLst>
        <pc:docMk/>
      </pc:docMkLst>
      <pc:sldChg chg="modSp mod modClrScheme chgLayout">
        <pc:chgData name="Никешин Евгений" userId="13a3708940758cad" providerId="Windows Live" clId="Web-{A6D37FB5-4A1D-48AF-8BC0-1D2F6E57C251}" dt="2019-12-15T12:53:10.045" v="34"/>
        <pc:sldMkLst>
          <pc:docMk/>
          <pc:sldMk cId="3583882139" sldId="256"/>
        </pc:sldMkLst>
        <pc:spChg chg="mod ord">
          <ac:chgData name="Никешин Евгений" userId="13a3708940758cad" providerId="Windows Live" clId="Web-{A6D37FB5-4A1D-48AF-8BC0-1D2F6E57C251}" dt="2019-12-15T12:53:10.045" v="34"/>
          <ac:spMkLst>
            <pc:docMk/>
            <pc:sldMk cId="3583882139" sldId="256"/>
            <ac:spMk id="2" creationId="{00000000-0000-0000-0000-000000000000}"/>
          </ac:spMkLst>
        </pc:spChg>
        <pc:spChg chg="mod ord">
          <ac:chgData name="Никешин Евгений" userId="13a3708940758cad" providerId="Windows Live" clId="Web-{A6D37FB5-4A1D-48AF-8BC0-1D2F6E57C251}" dt="2019-12-15T12:53:10.045" v="34"/>
          <ac:spMkLst>
            <pc:docMk/>
            <pc:sldMk cId="3583882139" sldId="256"/>
            <ac:spMk id="3" creationId="{00000000-0000-0000-0000-000000000000}"/>
          </ac:spMkLst>
        </pc:spChg>
      </pc:sldChg>
      <pc:sldChg chg="modSp mod modClrScheme chgLayout">
        <pc:chgData name="Никешин Евгений" userId="13a3708940758cad" providerId="Windows Live" clId="Web-{A6D37FB5-4A1D-48AF-8BC0-1D2F6E57C251}" dt="2019-12-15T12:53:10.045" v="34"/>
        <pc:sldMkLst>
          <pc:docMk/>
          <pc:sldMk cId="3613529429" sldId="257"/>
        </pc:sldMkLst>
        <pc:spChg chg="mod ord">
          <ac:chgData name="Никешин Евгений" userId="13a3708940758cad" providerId="Windows Live" clId="Web-{A6D37FB5-4A1D-48AF-8BC0-1D2F6E57C251}" dt="2019-12-15T12:53:10.045" v="34"/>
          <ac:spMkLst>
            <pc:docMk/>
            <pc:sldMk cId="3613529429" sldId="257"/>
            <ac:spMk id="2" creationId="{00000000-0000-0000-0000-000000000000}"/>
          </ac:spMkLst>
        </pc:spChg>
      </pc:sldChg>
      <pc:sldChg chg="modSp mod modClrScheme chgLayout">
        <pc:chgData name="Никешин Евгений" userId="13a3708940758cad" providerId="Windows Live" clId="Web-{A6D37FB5-4A1D-48AF-8BC0-1D2F6E57C251}" dt="2019-12-15T12:53:10.045" v="34"/>
        <pc:sldMkLst>
          <pc:docMk/>
          <pc:sldMk cId="3986253848" sldId="258"/>
        </pc:sldMkLst>
        <pc:spChg chg="mod ord">
          <ac:chgData name="Никешин Евгений" userId="13a3708940758cad" providerId="Windows Live" clId="Web-{A6D37FB5-4A1D-48AF-8BC0-1D2F6E57C251}" dt="2019-12-15T12:53:10.045" v="34"/>
          <ac:spMkLst>
            <pc:docMk/>
            <pc:sldMk cId="3986253848" sldId="258"/>
            <ac:spMk id="2" creationId="{00000000-0000-0000-0000-000000000000}"/>
          </ac:spMkLst>
        </pc:spChg>
      </pc:sldChg>
      <pc:sldChg chg="del mod modShow">
        <pc:chgData name="Никешин Евгений" userId="13a3708940758cad" providerId="Windows Live" clId="Web-{A6D37FB5-4A1D-48AF-8BC0-1D2F6E57C251}" dt="2019-12-15T12:51:59.608" v="1"/>
        <pc:sldMkLst>
          <pc:docMk/>
          <pc:sldMk cId="873732169" sldId="259"/>
        </pc:sldMkLst>
      </pc:sldChg>
      <pc:sldChg chg="modSp mod modClrScheme chgLayout">
        <pc:chgData name="Никешин Евгений" userId="13a3708940758cad" providerId="Windows Live" clId="Web-{A6D37FB5-4A1D-48AF-8BC0-1D2F6E57C251}" dt="2019-12-15T12:53:10.045" v="34"/>
        <pc:sldMkLst>
          <pc:docMk/>
          <pc:sldMk cId="3826351632" sldId="260"/>
        </pc:sldMkLst>
        <pc:spChg chg="mod ord">
          <ac:chgData name="Никешин Евгений" userId="13a3708940758cad" providerId="Windows Live" clId="Web-{A6D37FB5-4A1D-48AF-8BC0-1D2F6E57C251}" dt="2019-12-15T12:53:10.045" v="34"/>
          <ac:spMkLst>
            <pc:docMk/>
            <pc:sldMk cId="3826351632" sldId="260"/>
            <ac:spMk id="2" creationId="{00000000-0000-0000-0000-000000000000}"/>
          </ac:spMkLst>
        </pc:spChg>
      </pc:sldChg>
      <pc:sldChg chg="modSp mod modClrScheme chgLayout">
        <pc:chgData name="Никешин Евгений" userId="13a3708940758cad" providerId="Windows Live" clId="Web-{A6D37FB5-4A1D-48AF-8BC0-1D2F6E57C251}" dt="2019-12-15T12:53:10.045" v="34"/>
        <pc:sldMkLst>
          <pc:docMk/>
          <pc:sldMk cId="660633200" sldId="261"/>
        </pc:sldMkLst>
        <pc:spChg chg="mod ord">
          <ac:chgData name="Никешин Евгений" userId="13a3708940758cad" providerId="Windows Live" clId="Web-{A6D37FB5-4A1D-48AF-8BC0-1D2F6E57C251}" dt="2019-12-15T12:53:10.045" v="34"/>
          <ac:spMkLst>
            <pc:docMk/>
            <pc:sldMk cId="660633200" sldId="261"/>
            <ac:spMk id="2" creationId="{00000000-0000-0000-0000-000000000000}"/>
          </ac:spMkLst>
        </pc:spChg>
      </pc:sldChg>
      <pc:sldChg chg="modSp mod modClrScheme chgLayout">
        <pc:chgData name="Никешин Евгений" userId="13a3708940758cad" providerId="Windows Live" clId="Web-{A6D37FB5-4A1D-48AF-8BC0-1D2F6E57C251}" dt="2019-12-15T12:53:10.045" v="34"/>
        <pc:sldMkLst>
          <pc:docMk/>
          <pc:sldMk cId="66064094" sldId="262"/>
        </pc:sldMkLst>
        <pc:spChg chg="mod ord">
          <ac:chgData name="Никешин Евгений" userId="13a3708940758cad" providerId="Windows Live" clId="Web-{A6D37FB5-4A1D-48AF-8BC0-1D2F6E57C251}" dt="2019-12-15T12:53:10.045" v="34"/>
          <ac:spMkLst>
            <pc:docMk/>
            <pc:sldMk cId="66064094" sldId="262"/>
            <ac:spMk id="2" creationId="{00000000-0000-0000-0000-000000000000}"/>
          </ac:spMkLst>
        </pc:spChg>
      </pc:sldChg>
      <pc:sldChg chg="modSp mod modClrScheme chgLayout">
        <pc:chgData name="Никешин Евгений" userId="13a3708940758cad" providerId="Windows Live" clId="Web-{A6D37FB5-4A1D-48AF-8BC0-1D2F6E57C251}" dt="2019-12-15T12:53:10.045" v="34"/>
        <pc:sldMkLst>
          <pc:docMk/>
          <pc:sldMk cId="794929104" sldId="263"/>
        </pc:sldMkLst>
        <pc:spChg chg="mod ord">
          <ac:chgData name="Никешин Евгений" userId="13a3708940758cad" providerId="Windows Live" clId="Web-{A6D37FB5-4A1D-48AF-8BC0-1D2F6E57C251}" dt="2019-12-15T12:53:10.045" v="34"/>
          <ac:spMkLst>
            <pc:docMk/>
            <pc:sldMk cId="794929104" sldId="263"/>
            <ac:spMk id="2" creationId="{00000000-0000-0000-0000-000000000000}"/>
          </ac:spMkLst>
        </pc:spChg>
      </pc:sldChg>
      <pc:sldMasterChg chg="del delSldLayout">
        <pc:chgData name="Никешин Евгений" userId="13a3708940758cad" providerId="Windows Live" clId="Web-{A6D37FB5-4A1D-48AF-8BC0-1D2F6E57C251}" dt="2019-12-15T12:53:00.342" v="33"/>
        <pc:sldMasterMkLst>
          <pc:docMk/>
          <pc:sldMasterMk cId="0" sldId="2147483672"/>
        </pc:sldMasterMkLst>
        <pc:sldLayoutChg chg="del">
          <pc:chgData name="Никешин Евгений" userId="13a3708940758cad" providerId="Windows Live" clId="Web-{A6D37FB5-4A1D-48AF-8BC0-1D2F6E57C251}" dt="2019-12-15T12:53:00.342" v="33"/>
          <pc:sldLayoutMkLst>
            <pc:docMk/>
            <pc:sldMasterMk cId="0" sldId="2147483672"/>
            <pc:sldLayoutMk cId="0" sldId="2147483673"/>
          </pc:sldLayoutMkLst>
        </pc:sldLayoutChg>
        <pc:sldLayoutChg chg="del">
          <pc:chgData name="Никешин Евгений" userId="13a3708940758cad" providerId="Windows Live" clId="Web-{A6D37FB5-4A1D-48AF-8BC0-1D2F6E57C251}" dt="2019-12-15T12:53:00.342" v="33"/>
          <pc:sldLayoutMkLst>
            <pc:docMk/>
            <pc:sldMasterMk cId="0" sldId="2147483672"/>
            <pc:sldLayoutMk cId="0" sldId="2147483674"/>
          </pc:sldLayoutMkLst>
        </pc:sldLayoutChg>
        <pc:sldLayoutChg chg="del">
          <pc:chgData name="Никешин Евгений" userId="13a3708940758cad" providerId="Windows Live" clId="Web-{A6D37FB5-4A1D-48AF-8BC0-1D2F6E57C251}" dt="2019-12-15T12:53:00.342" v="33"/>
          <pc:sldLayoutMkLst>
            <pc:docMk/>
            <pc:sldMasterMk cId="0" sldId="2147483672"/>
            <pc:sldLayoutMk cId="0" sldId="2147483675"/>
          </pc:sldLayoutMkLst>
        </pc:sldLayoutChg>
        <pc:sldLayoutChg chg="del">
          <pc:chgData name="Никешин Евгений" userId="13a3708940758cad" providerId="Windows Live" clId="Web-{A6D37FB5-4A1D-48AF-8BC0-1D2F6E57C251}" dt="2019-12-15T12:53:00.342" v="33"/>
          <pc:sldLayoutMkLst>
            <pc:docMk/>
            <pc:sldMasterMk cId="0" sldId="2147483672"/>
            <pc:sldLayoutMk cId="0" sldId="2147483676"/>
          </pc:sldLayoutMkLst>
        </pc:sldLayoutChg>
        <pc:sldLayoutChg chg="del">
          <pc:chgData name="Никешин Евгений" userId="13a3708940758cad" providerId="Windows Live" clId="Web-{A6D37FB5-4A1D-48AF-8BC0-1D2F6E57C251}" dt="2019-12-15T12:53:00.342" v="33"/>
          <pc:sldLayoutMkLst>
            <pc:docMk/>
            <pc:sldMasterMk cId="0" sldId="2147483672"/>
            <pc:sldLayoutMk cId="0" sldId="2147483677"/>
          </pc:sldLayoutMkLst>
        </pc:sldLayoutChg>
        <pc:sldLayoutChg chg="del">
          <pc:chgData name="Никешин Евгений" userId="13a3708940758cad" providerId="Windows Live" clId="Web-{A6D37FB5-4A1D-48AF-8BC0-1D2F6E57C251}" dt="2019-12-15T12:53:00.342" v="33"/>
          <pc:sldLayoutMkLst>
            <pc:docMk/>
            <pc:sldMasterMk cId="0" sldId="2147483672"/>
            <pc:sldLayoutMk cId="0" sldId="2147483678"/>
          </pc:sldLayoutMkLst>
        </pc:sldLayoutChg>
        <pc:sldLayoutChg chg="del">
          <pc:chgData name="Никешин Евгений" userId="13a3708940758cad" providerId="Windows Live" clId="Web-{A6D37FB5-4A1D-48AF-8BC0-1D2F6E57C251}" dt="2019-12-15T12:53:00.342" v="33"/>
          <pc:sldLayoutMkLst>
            <pc:docMk/>
            <pc:sldMasterMk cId="0" sldId="2147483672"/>
            <pc:sldLayoutMk cId="0" sldId="2147483679"/>
          </pc:sldLayoutMkLst>
        </pc:sldLayoutChg>
        <pc:sldLayoutChg chg="del">
          <pc:chgData name="Никешин Евгений" userId="13a3708940758cad" providerId="Windows Live" clId="Web-{A6D37FB5-4A1D-48AF-8BC0-1D2F6E57C251}" dt="2019-12-15T12:53:00.342" v="33"/>
          <pc:sldLayoutMkLst>
            <pc:docMk/>
            <pc:sldMasterMk cId="0" sldId="2147483672"/>
            <pc:sldLayoutMk cId="0" sldId="2147483680"/>
          </pc:sldLayoutMkLst>
        </pc:sldLayoutChg>
        <pc:sldLayoutChg chg="del">
          <pc:chgData name="Никешин Евгений" userId="13a3708940758cad" providerId="Windows Live" clId="Web-{A6D37FB5-4A1D-48AF-8BC0-1D2F6E57C251}" dt="2019-12-15T12:53:00.342" v="33"/>
          <pc:sldLayoutMkLst>
            <pc:docMk/>
            <pc:sldMasterMk cId="0" sldId="2147483672"/>
            <pc:sldLayoutMk cId="0" sldId="2147483681"/>
          </pc:sldLayoutMkLst>
        </pc:sldLayoutChg>
        <pc:sldLayoutChg chg="del">
          <pc:chgData name="Никешин Евгений" userId="13a3708940758cad" providerId="Windows Live" clId="Web-{A6D37FB5-4A1D-48AF-8BC0-1D2F6E57C251}" dt="2019-12-15T12:53:00.342" v="33"/>
          <pc:sldLayoutMkLst>
            <pc:docMk/>
            <pc:sldMasterMk cId="0" sldId="2147483672"/>
            <pc:sldLayoutMk cId="0" sldId="2147483682"/>
          </pc:sldLayoutMkLst>
        </pc:sldLayoutChg>
        <pc:sldLayoutChg chg="del">
          <pc:chgData name="Никешин Евгений" userId="13a3708940758cad" providerId="Windows Live" clId="Web-{A6D37FB5-4A1D-48AF-8BC0-1D2F6E57C251}" dt="2019-12-15T12:53:00.342" v="33"/>
          <pc:sldLayoutMkLst>
            <pc:docMk/>
            <pc:sldMasterMk cId="0" sldId="2147483672"/>
            <pc:sldLayoutMk cId="0" sldId="2147483683"/>
          </pc:sldLayoutMkLst>
        </pc:sldLayoutChg>
      </pc:sldMasterChg>
      <pc:sldMasterChg chg="add del addSldLayout delSldLayout modSldLayout">
        <pc:chgData name="Никешин Евгений" userId="13a3708940758cad" providerId="Windows Live" clId="Web-{A6D37FB5-4A1D-48AF-8BC0-1D2F6E57C251}" dt="2019-12-15T12:53:10.045" v="34"/>
        <pc:sldMasterMkLst>
          <pc:docMk/>
          <pc:sldMasterMk cId="2647333894" sldId="2147483684"/>
        </pc:sldMasterMkLst>
        <pc:sldLayoutChg chg="add del mod replId">
          <pc:chgData name="Никешин Евгений" userId="13a3708940758cad" providerId="Windows Live" clId="Web-{A6D37FB5-4A1D-48AF-8BC0-1D2F6E57C251}" dt="2019-12-15T12:53:10.045" v="34"/>
          <pc:sldLayoutMkLst>
            <pc:docMk/>
            <pc:sldMasterMk cId="2647333894" sldId="2147483684"/>
            <pc:sldLayoutMk cId="1809280949" sldId="2147483685"/>
          </pc:sldLayoutMkLst>
        </pc:sldLayoutChg>
        <pc:sldLayoutChg chg="add del mod replId">
          <pc:chgData name="Никешин Евгений" userId="13a3708940758cad" providerId="Windows Live" clId="Web-{A6D37FB5-4A1D-48AF-8BC0-1D2F6E57C251}" dt="2019-12-15T12:53:10.045" v="34"/>
          <pc:sldLayoutMkLst>
            <pc:docMk/>
            <pc:sldMasterMk cId="2647333894" sldId="2147483684"/>
            <pc:sldLayoutMk cId="2551075190" sldId="2147483686"/>
          </pc:sldLayoutMkLst>
        </pc:sldLayoutChg>
        <pc:sldLayoutChg chg="add del mod replId">
          <pc:chgData name="Никешин Евгений" userId="13a3708940758cad" providerId="Windows Live" clId="Web-{A6D37FB5-4A1D-48AF-8BC0-1D2F6E57C251}" dt="2019-12-15T12:53:10.045" v="34"/>
          <pc:sldLayoutMkLst>
            <pc:docMk/>
            <pc:sldMasterMk cId="2647333894" sldId="2147483684"/>
            <pc:sldLayoutMk cId="1551429771" sldId="2147483687"/>
          </pc:sldLayoutMkLst>
        </pc:sldLayoutChg>
        <pc:sldLayoutChg chg="add del mod replId">
          <pc:chgData name="Никешин Евгений" userId="13a3708940758cad" providerId="Windows Live" clId="Web-{A6D37FB5-4A1D-48AF-8BC0-1D2F6E57C251}" dt="2019-12-15T12:53:10.045" v="34"/>
          <pc:sldLayoutMkLst>
            <pc:docMk/>
            <pc:sldMasterMk cId="2647333894" sldId="2147483684"/>
            <pc:sldLayoutMk cId="4086580358" sldId="2147483688"/>
          </pc:sldLayoutMkLst>
        </pc:sldLayoutChg>
        <pc:sldLayoutChg chg="add del mod replId">
          <pc:chgData name="Никешин Евгений" userId="13a3708940758cad" providerId="Windows Live" clId="Web-{A6D37FB5-4A1D-48AF-8BC0-1D2F6E57C251}" dt="2019-12-15T12:53:10.045" v="34"/>
          <pc:sldLayoutMkLst>
            <pc:docMk/>
            <pc:sldMasterMk cId="2647333894" sldId="2147483684"/>
            <pc:sldLayoutMk cId="2950623295" sldId="2147483689"/>
          </pc:sldLayoutMkLst>
        </pc:sldLayoutChg>
        <pc:sldLayoutChg chg="add del mod replId">
          <pc:chgData name="Никешин Евгений" userId="13a3708940758cad" providerId="Windows Live" clId="Web-{A6D37FB5-4A1D-48AF-8BC0-1D2F6E57C251}" dt="2019-12-15T12:53:10.045" v="34"/>
          <pc:sldLayoutMkLst>
            <pc:docMk/>
            <pc:sldMasterMk cId="2647333894" sldId="2147483684"/>
            <pc:sldLayoutMk cId="4124310125" sldId="2147483690"/>
          </pc:sldLayoutMkLst>
        </pc:sldLayoutChg>
        <pc:sldLayoutChg chg="add del mod replId">
          <pc:chgData name="Никешин Евгений" userId="13a3708940758cad" providerId="Windows Live" clId="Web-{A6D37FB5-4A1D-48AF-8BC0-1D2F6E57C251}" dt="2019-12-15T12:53:10.045" v="34"/>
          <pc:sldLayoutMkLst>
            <pc:docMk/>
            <pc:sldMasterMk cId="2647333894" sldId="2147483684"/>
            <pc:sldLayoutMk cId="622866096" sldId="2147483691"/>
          </pc:sldLayoutMkLst>
        </pc:sldLayoutChg>
        <pc:sldLayoutChg chg="add del mod replId">
          <pc:chgData name="Никешин Евгений" userId="13a3708940758cad" providerId="Windows Live" clId="Web-{A6D37FB5-4A1D-48AF-8BC0-1D2F6E57C251}" dt="2019-12-15T12:53:10.045" v="34"/>
          <pc:sldLayoutMkLst>
            <pc:docMk/>
            <pc:sldMasterMk cId="2647333894" sldId="2147483684"/>
            <pc:sldLayoutMk cId="714562495" sldId="2147483692"/>
          </pc:sldLayoutMkLst>
        </pc:sldLayoutChg>
        <pc:sldLayoutChg chg="add del mod replId">
          <pc:chgData name="Никешин Евгений" userId="13a3708940758cad" providerId="Windows Live" clId="Web-{A6D37FB5-4A1D-48AF-8BC0-1D2F6E57C251}" dt="2019-12-15T12:53:10.045" v="34"/>
          <pc:sldLayoutMkLst>
            <pc:docMk/>
            <pc:sldMasterMk cId="2647333894" sldId="2147483684"/>
            <pc:sldLayoutMk cId="3431114942" sldId="2147483693"/>
          </pc:sldLayoutMkLst>
        </pc:sldLayoutChg>
        <pc:sldLayoutChg chg="add del mod replId">
          <pc:chgData name="Никешин Евгений" userId="13a3708940758cad" providerId="Windows Live" clId="Web-{A6D37FB5-4A1D-48AF-8BC0-1D2F6E57C251}" dt="2019-12-15T12:53:10.045" v="34"/>
          <pc:sldLayoutMkLst>
            <pc:docMk/>
            <pc:sldMasterMk cId="2647333894" sldId="2147483684"/>
            <pc:sldLayoutMk cId="3693051842" sldId="2147483694"/>
          </pc:sldLayoutMkLst>
        </pc:sldLayoutChg>
        <pc:sldLayoutChg chg="add del mod replId">
          <pc:chgData name="Никешин Евгений" userId="13a3708940758cad" providerId="Windows Live" clId="Web-{A6D37FB5-4A1D-48AF-8BC0-1D2F6E57C251}" dt="2019-12-15T12:53:10.045" v="34"/>
          <pc:sldLayoutMkLst>
            <pc:docMk/>
            <pc:sldMasterMk cId="2647333894" sldId="2147483684"/>
            <pc:sldLayoutMk cId="683125453" sldId="2147483695"/>
          </pc:sldLayoutMkLst>
        </pc:sldLayoutChg>
      </pc:sldMasterChg>
      <pc:sldMasterChg chg="add addSldLayout modSldLayout">
        <pc:chgData name="Никешин Евгений" userId="13a3708940758cad" providerId="Windows Live" clId="Web-{A6D37FB5-4A1D-48AF-8BC0-1D2F6E57C251}" dt="2019-12-15T12:53:10.045" v="34"/>
        <pc:sldMasterMkLst>
          <pc:docMk/>
          <pc:sldMasterMk cId="3956978822" sldId="2147483696"/>
        </pc:sldMasterMkLst>
        <pc:sldLayoutChg chg="add mod replId">
          <pc:chgData name="Никешин Евгений" userId="13a3708940758cad" providerId="Windows Live" clId="Web-{A6D37FB5-4A1D-48AF-8BC0-1D2F6E57C251}" dt="2019-12-15T12:53:10.045" v="34"/>
          <pc:sldLayoutMkLst>
            <pc:docMk/>
            <pc:sldMasterMk cId="3956978822" sldId="2147483696"/>
            <pc:sldLayoutMk cId="197412643" sldId="2147483697"/>
          </pc:sldLayoutMkLst>
        </pc:sldLayoutChg>
        <pc:sldLayoutChg chg="add mod replId">
          <pc:chgData name="Никешин Евгений" userId="13a3708940758cad" providerId="Windows Live" clId="Web-{A6D37FB5-4A1D-48AF-8BC0-1D2F6E57C251}" dt="2019-12-15T12:53:10.045" v="34"/>
          <pc:sldLayoutMkLst>
            <pc:docMk/>
            <pc:sldMasterMk cId="3956978822" sldId="2147483696"/>
            <pc:sldLayoutMk cId="2674359833" sldId="2147483698"/>
          </pc:sldLayoutMkLst>
        </pc:sldLayoutChg>
        <pc:sldLayoutChg chg="add mod replId">
          <pc:chgData name="Никешин Евгений" userId="13a3708940758cad" providerId="Windows Live" clId="Web-{A6D37FB5-4A1D-48AF-8BC0-1D2F6E57C251}" dt="2019-12-15T12:53:10.045" v="34"/>
          <pc:sldLayoutMkLst>
            <pc:docMk/>
            <pc:sldMasterMk cId="3956978822" sldId="2147483696"/>
            <pc:sldLayoutMk cId="1183950125" sldId="2147483699"/>
          </pc:sldLayoutMkLst>
        </pc:sldLayoutChg>
        <pc:sldLayoutChg chg="add mod replId">
          <pc:chgData name="Никешин Евгений" userId="13a3708940758cad" providerId="Windows Live" clId="Web-{A6D37FB5-4A1D-48AF-8BC0-1D2F6E57C251}" dt="2019-12-15T12:53:10.045" v="34"/>
          <pc:sldLayoutMkLst>
            <pc:docMk/>
            <pc:sldMasterMk cId="3956978822" sldId="2147483696"/>
            <pc:sldLayoutMk cId="2243775314" sldId="2147483700"/>
          </pc:sldLayoutMkLst>
        </pc:sldLayoutChg>
        <pc:sldLayoutChg chg="add mod replId">
          <pc:chgData name="Никешин Евгений" userId="13a3708940758cad" providerId="Windows Live" clId="Web-{A6D37FB5-4A1D-48AF-8BC0-1D2F6E57C251}" dt="2019-12-15T12:53:10.045" v="34"/>
          <pc:sldLayoutMkLst>
            <pc:docMk/>
            <pc:sldMasterMk cId="3956978822" sldId="2147483696"/>
            <pc:sldLayoutMk cId="955903568" sldId="2147483701"/>
          </pc:sldLayoutMkLst>
        </pc:sldLayoutChg>
        <pc:sldLayoutChg chg="add mod replId">
          <pc:chgData name="Никешин Евгений" userId="13a3708940758cad" providerId="Windows Live" clId="Web-{A6D37FB5-4A1D-48AF-8BC0-1D2F6E57C251}" dt="2019-12-15T12:53:10.045" v="34"/>
          <pc:sldLayoutMkLst>
            <pc:docMk/>
            <pc:sldMasterMk cId="3956978822" sldId="2147483696"/>
            <pc:sldLayoutMk cId="1342863781" sldId="2147483702"/>
          </pc:sldLayoutMkLst>
        </pc:sldLayoutChg>
        <pc:sldLayoutChg chg="add mod replId">
          <pc:chgData name="Никешин Евгений" userId="13a3708940758cad" providerId="Windows Live" clId="Web-{A6D37FB5-4A1D-48AF-8BC0-1D2F6E57C251}" dt="2019-12-15T12:53:10.045" v="34"/>
          <pc:sldLayoutMkLst>
            <pc:docMk/>
            <pc:sldMasterMk cId="3956978822" sldId="2147483696"/>
            <pc:sldLayoutMk cId="3884559711" sldId="2147483703"/>
          </pc:sldLayoutMkLst>
        </pc:sldLayoutChg>
        <pc:sldLayoutChg chg="add mod replId">
          <pc:chgData name="Никешин Евгений" userId="13a3708940758cad" providerId="Windows Live" clId="Web-{A6D37FB5-4A1D-48AF-8BC0-1D2F6E57C251}" dt="2019-12-15T12:53:10.045" v="34"/>
          <pc:sldLayoutMkLst>
            <pc:docMk/>
            <pc:sldMasterMk cId="3956978822" sldId="2147483696"/>
            <pc:sldLayoutMk cId="3544929989" sldId="2147483704"/>
          </pc:sldLayoutMkLst>
        </pc:sldLayoutChg>
        <pc:sldLayoutChg chg="add mod replId">
          <pc:chgData name="Никешин Евгений" userId="13a3708940758cad" providerId="Windows Live" clId="Web-{A6D37FB5-4A1D-48AF-8BC0-1D2F6E57C251}" dt="2019-12-15T12:53:10.045" v="34"/>
          <pc:sldLayoutMkLst>
            <pc:docMk/>
            <pc:sldMasterMk cId="3956978822" sldId="2147483696"/>
            <pc:sldLayoutMk cId="1989750698" sldId="2147483705"/>
          </pc:sldLayoutMkLst>
        </pc:sldLayoutChg>
        <pc:sldLayoutChg chg="add mod replId">
          <pc:chgData name="Никешин Евгений" userId="13a3708940758cad" providerId="Windows Live" clId="Web-{A6D37FB5-4A1D-48AF-8BC0-1D2F6E57C251}" dt="2019-12-15T12:53:10.045" v="34"/>
          <pc:sldLayoutMkLst>
            <pc:docMk/>
            <pc:sldMasterMk cId="3956978822" sldId="2147483696"/>
            <pc:sldLayoutMk cId="2576345197" sldId="2147483706"/>
          </pc:sldLayoutMkLst>
        </pc:sldLayoutChg>
        <pc:sldLayoutChg chg="add mod replId">
          <pc:chgData name="Никешин Евгений" userId="13a3708940758cad" providerId="Windows Live" clId="Web-{A6D37FB5-4A1D-48AF-8BC0-1D2F6E57C251}" dt="2019-12-15T12:53:10.045" v="34"/>
          <pc:sldLayoutMkLst>
            <pc:docMk/>
            <pc:sldMasterMk cId="3956978822" sldId="2147483696"/>
            <pc:sldLayoutMk cId="2351417399" sldId="2147483707"/>
          </pc:sldLayoutMkLst>
        </pc:sldLayoutChg>
        <pc:sldLayoutChg chg="add mod replId">
          <pc:chgData name="Никешин Евгений" userId="13a3708940758cad" providerId="Windows Live" clId="Web-{A6D37FB5-4A1D-48AF-8BC0-1D2F6E57C251}" dt="2019-12-15T12:53:10.045" v="34"/>
          <pc:sldLayoutMkLst>
            <pc:docMk/>
            <pc:sldMasterMk cId="3956978822" sldId="2147483696"/>
            <pc:sldLayoutMk cId="3837637321" sldId="2147483708"/>
          </pc:sldLayoutMkLst>
        </pc:sldLayoutChg>
        <pc:sldLayoutChg chg="add mod replId">
          <pc:chgData name="Никешин Евгений" userId="13a3708940758cad" providerId="Windows Live" clId="Web-{A6D37FB5-4A1D-48AF-8BC0-1D2F6E57C251}" dt="2019-12-15T12:53:10.045" v="34"/>
          <pc:sldLayoutMkLst>
            <pc:docMk/>
            <pc:sldMasterMk cId="3956978822" sldId="2147483696"/>
            <pc:sldLayoutMk cId="1243494847" sldId="2147483709"/>
          </pc:sldLayoutMkLst>
        </pc:sldLayoutChg>
        <pc:sldLayoutChg chg="add mod replId">
          <pc:chgData name="Никешин Евгений" userId="13a3708940758cad" providerId="Windows Live" clId="Web-{A6D37FB5-4A1D-48AF-8BC0-1D2F6E57C251}" dt="2019-12-15T12:53:10.045" v="34"/>
          <pc:sldLayoutMkLst>
            <pc:docMk/>
            <pc:sldMasterMk cId="3956978822" sldId="2147483696"/>
            <pc:sldLayoutMk cId="4169250742" sldId="2147483710"/>
          </pc:sldLayoutMkLst>
        </pc:sldLayoutChg>
        <pc:sldLayoutChg chg="add mod replId">
          <pc:chgData name="Никешин Евгений" userId="13a3708940758cad" providerId="Windows Live" clId="Web-{A6D37FB5-4A1D-48AF-8BC0-1D2F6E57C251}" dt="2019-12-15T12:53:10.045" v="34"/>
          <pc:sldLayoutMkLst>
            <pc:docMk/>
            <pc:sldMasterMk cId="3956978822" sldId="2147483696"/>
            <pc:sldLayoutMk cId="151716863" sldId="2147483711"/>
          </pc:sldLayoutMkLst>
        </pc:sldLayoutChg>
        <pc:sldLayoutChg chg="add mod replId">
          <pc:chgData name="Никешин Евгений" userId="13a3708940758cad" providerId="Windows Live" clId="Web-{A6D37FB5-4A1D-48AF-8BC0-1D2F6E57C251}" dt="2019-12-15T12:53:10.045" v="34"/>
          <pc:sldLayoutMkLst>
            <pc:docMk/>
            <pc:sldMasterMk cId="3956978822" sldId="2147483696"/>
            <pc:sldLayoutMk cId="3808937844" sldId="2147483712"/>
          </pc:sldLayoutMkLst>
        </pc:sldLayoutChg>
        <pc:sldLayoutChg chg="add mod replId">
          <pc:chgData name="Никешин Евгений" userId="13a3708940758cad" providerId="Windows Live" clId="Web-{A6D37FB5-4A1D-48AF-8BC0-1D2F6E57C251}" dt="2019-12-15T12:53:10.045" v="34"/>
          <pc:sldLayoutMkLst>
            <pc:docMk/>
            <pc:sldMasterMk cId="3956978822" sldId="2147483696"/>
            <pc:sldLayoutMk cId="3539391431" sldId="214748371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97412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345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417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637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494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2507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16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9378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39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359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95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775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90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863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559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929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750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978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Фоторедактор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ru-RU" sz="1400" dirty="0">
                <a:latin typeface="Times New Roman"/>
                <a:cs typeface="Times New Roman"/>
              </a:rPr>
              <a:t>Проект </a:t>
            </a:r>
            <a:r>
              <a:rPr lang="ru-RU" sz="1400" dirty="0" err="1">
                <a:latin typeface="Times New Roman"/>
                <a:cs typeface="Times New Roman"/>
              </a:rPr>
              <a:t>Никешина</a:t>
            </a:r>
            <a:r>
              <a:rPr lang="ru-RU" sz="1400" dirty="0">
                <a:latin typeface="Times New Roman"/>
                <a:cs typeface="Times New Roman"/>
              </a:rPr>
              <a:t> Евгения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Ученика 9им класса</a:t>
            </a:r>
          </a:p>
        </p:txBody>
      </p:sp>
    </p:spTree>
    <p:extLst>
      <p:ext uri="{BB962C8B-B14F-4D97-AF65-F5344CB8AC3E}">
        <p14:creationId xmlns:p14="http://schemas.microsoft.com/office/powerpoint/2010/main" val="3583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2" y="1916832"/>
            <a:ext cx="81369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Цель:</a:t>
            </a:r>
            <a:endParaRPr lang="ru-RU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Создать приложение фоторедактора;</a:t>
            </a:r>
          </a:p>
          <a:p>
            <a:r>
              <a:rPr lang="ru-RU" dirty="0"/>
              <a:t> </a:t>
            </a:r>
          </a:p>
          <a:p>
            <a:r>
              <a:rPr lang="ru-RU" b="1" dirty="0"/>
              <a:t>Задачи:</a:t>
            </a:r>
            <a:endParaRPr lang="ru-RU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Проанализировать задачу;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Определить возможности фоторедактора;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Создать пользовательский интерфейс;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Составить алгоритм работы редактора;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Создать основные классы и все функции редактора;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Отладить программу;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Написать пояснительную записку и подготовиться к защите проекта.</a:t>
            </a:r>
          </a:p>
        </p:txBody>
      </p:sp>
    </p:spTree>
    <p:extLst>
      <p:ext uri="{BB962C8B-B14F-4D97-AF65-F5344CB8AC3E}">
        <p14:creationId xmlns:p14="http://schemas.microsoft.com/office/powerpoint/2010/main" val="361352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1772816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Сейчас существует большое множество различных редакторов, но они не всегда располагают всем необходимым интерфейсом, или сложны в обращении.</a:t>
            </a:r>
          </a:p>
        </p:txBody>
      </p:sp>
    </p:spTree>
    <p:extLst>
      <p:ext uri="{BB962C8B-B14F-4D97-AF65-F5344CB8AC3E}">
        <p14:creationId xmlns:p14="http://schemas.microsoft.com/office/powerpoint/2010/main" val="3986253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+mn-lt"/>
              </a:rPr>
              <a:t>Описание проекта.</a:t>
            </a:r>
            <a:br>
              <a:rPr lang="ru-RU" dirty="0">
                <a:latin typeface="+mn-lt"/>
              </a:rPr>
            </a:br>
            <a:r>
              <a:rPr lang="ru-RU" dirty="0">
                <a:latin typeface="+mn-lt"/>
              </a:rPr>
              <a:t>Ввод </a:t>
            </a:r>
            <a:r>
              <a:rPr lang="en-US" dirty="0">
                <a:latin typeface="+mn-lt"/>
              </a:rPr>
              <a:t>/</a:t>
            </a:r>
            <a:r>
              <a:rPr lang="ru-RU" dirty="0">
                <a:latin typeface="+mn-lt"/>
              </a:rPr>
              <a:t> вывод.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1628800"/>
            <a:ext cx="82809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Ввод:</a:t>
            </a:r>
          </a:p>
          <a:p>
            <a:r>
              <a:rPr lang="ru-RU" dirty="0"/>
              <a:t>При активации программы фоторедактора, пользователю предоставляется окно через активные элементы которого он может воздействовать на фотографию.</a:t>
            </a:r>
          </a:p>
          <a:p>
            <a:endParaRPr lang="ru-RU" dirty="0"/>
          </a:p>
          <a:p>
            <a:r>
              <a:rPr lang="ru-RU" b="1" dirty="0"/>
              <a:t>Вывод:</a:t>
            </a:r>
            <a:endParaRPr lang="ru-RU" dirty="0"/>
          </a:p>
          <a:p>
            <a:r>
              <a:rPr lang="ru-RU" dirty="0"/>
              <a:t>При активации определённого элемента окна, фотография, загруженная в программу будет соответственно изменяться.</a:t>
            </a:r>
          </a:p>
        </p:txBody>
      </p:sp>
    </p:spTree>
    <p:extLst>
      <p:ext uri="{BB962C8B-B14F-4D97-AF65-F5344CB8AC3E}">
        <p14:creationId xmlns:p14="http://schemas.microsoft.com/office/powerpoint/2010/main" val="382635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+mn-lt"/>
              </a:rPr>
              <a:t>Описание проекта.</a:t>
            </a:r>
            <a:br>
              <a:rPr lang="ru-RU" dirty="0">
                <a:latin typeface="+mn-lt"/>
              </a:rPr>
            </a:br>
            <a:r>
              <a:rPr lang="ru-RU" dirty="0">
                <a:latin typeface="+mn-lt"/>
              </a:rPr>
              <a:t>Структура кода.</a:t>
            </a: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7380312" y="5104124"/>
            <a:ext cx="86409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QWidget</a:t>
            </a:r>
            <a:endParaRPr lang="ru-RU" sz="1050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380312" y="5680188"/>
            <a:ext cx="86409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Error</a:t>
            </a:r>
            <a:endParaRPr lang="ru-RU" sz="1050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153756" y="1682299"/>
            <a:ext cx="1260140" cy="2403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QMainWindow</a:t>
            </a:r>
            <a:endParaRPr lang="ru-RU" sz="1050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3590696" y="2826684"/>
            <a:ext cx="984863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Editor_tools</a:t>
            </a:r>
            <a:endParaRPr lang="ru-RU" sz="1050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248751" y="2258363"/>
            <a:ext cx="1092121" cy="2403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Photo_Editor</a:t>
            </a:r>
            <a:endParaRPr lang="ru-RU" sz="1000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2321774" y="2882131"/>
            <a:ext cx="924103" cy="2403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init</a:t>
            </a:r>
            <a:r>
              <a:rPr lang="en-US" sz="1000" dirty="0"/>
              <a:t>()</a:t>
            </a:r>
            <a:endParaRPr lang="ru-RU" sz="1000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5750937" y="2958549"/>
            <a:ext cx="79208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negative()</a:t>
            </a:r>
            <a:endParaRPr lang="ru-RU" sz="1000" dirty="0"/>
          </a:p>
        </p:txBody>
      </p:sp>
      <p:cxnSp>
        <p:nvCxnSpPr>
          <p:cNvPr id="22" name="Прямая со стрелкой 21"/>
          <p:cNvCxnSpPr>
            <a:stCxn id="6" idx="2"/>
            <a:endCxn id="9" idx="0"/>
          </p:cNvCxnSpPr>
          <p:nvPr/>
        </p:nvCxnSpPr>
        <p:spPr>
          <a:xfrm>
            <a:off x="2783826" y="1922627"/>
            <a:ext cx="10986" cy="3357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4" idx="2"/>
            <a:endCxn id="5" idx="0"/>
          </p:cNvCxnSpPr>
          <p:nvPr/>
        </p:nvCxnSpPr>
        <p:spPr>
          <a:xfrm>
            <a:off x="7812360" y="5464164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Скругленный прямоугольник 32"/>
          <p:cNvSpPr/>
          <p:nvPr/>
        </p:nvSpPr>
        <p:spPr>
          <a:xfrm>
            <a:off x="5750937" y="3504565"/>
            <a:ext cx="79208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black()</a:t>
            </a:r>
            <a:endParaRPr lang="ru-RU" sz="1050" dirty="0"/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5750937" y="4011285"/>
            <a:ext cx="79208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frame()</a:t>
            </a:r>
            <a:endParaRPr lang="ru-RU" sz="1050" dirty="0"/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5750937" y="4524918"/>
            <a:ext cx="837287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recoloring_picture</a:t>
            </a:r>
            <a:r>
              <a:rPr lang="en-US" sz="1050" dirty="0"/>
              <a:t>()</a:t>
            </a:r>
            <a:endParaRPr lang="ru-RU" sz="1050" dirty="0"/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4058746" y="3537755"/>
            <a:ext cx="1145391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copy_picture</a:t>
            </a:r>
            <a:r>
              <a:rPr lang="en-US" sz="1000" dirty="0"/>
              <a:t>()</a:t>
            </a:r>
            <a:endParaRPr lang="ru-RU" sz="1000" dirty="0"/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4058747" y="4083771"/>
            <a:ext cx="114539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new_picture</a:t>
            </a:r>
            <a:r>
              <a:rPr lang="en-US" sz="1000" dirty="0"/>
              <a:t>()</a:t>
            </a:r>
            <a:endParaRPr lang="ru-RU" sz="1000" dirty="0"/>
          </a:p>
        </p:txBody>
      </p:sp>
      <p:sp>
        <p:nvSpPr>
          <p:cNvPr id="39" name="Скругленный прямоугольник 38"/>
          <p:cNvSpPr/>
          <p:nvPr/>
        </p:nvSpPr>
        <p:spPr>
          <a:xfrm>
            <a:off x="4058747" y="4590491"/>
            <a:ext cx="114539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exit_picture</a:t>
            </a:r>
            <a:r>
              <a:rPr lang="en-US" sz="1000" dirty="0"/>
              <a:t>()</a:t>
            </a:r>
            <a:endParaRPr lang="ru-RU" sz="1000" dirty="0"/>
          </a:p>
        </p:txBody>
      </p:sp>
      <p:sp>
        <p:nvSpPr>
          <p:cNvPr id="40" name="Скругленный прямоугольник 39"/>
          <p:cNvSpPr/>
          <p:nvPr/>
        </p:nvSpPr>
        <p:spPr>
          <a:xfrm>
            <a:off x="4058749" y="5104124"/>
            <a:ext cx="114538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roted_l</a:t>
            </a:r>
            <a:r>
              <a:rPr lang="en-US" sz="1000" dirty="0"/>
              <a:t>()</a:t>
            </a:r>
            <a:endParaRPr lang="ru-RU" sz="1000" dirty="0"/>
          </a:p>
        </p:txBody>
      </p:sp>
      <p:sp>
        <p:nvSpPr>
          <p:cNvPr id="41" name="Скругленный прямоугольник 40"/>
          <p:cNvSpPr/>
          <p:nvPr/>
        </p:nvSpPr>
        <p:spPr>
          <a:xfrm>
            <a:off x="4058747" y="5642085"/>
            <a:ext cx="114539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roted_r</a:t>
            </a:r>
            <a:r>
              <a:rPr lang="en-US" sz="1000" dirty="0"/>
              <a:t>()</a:t>
            </a:r>
            <a:endParaRPr lang="ru-RU" sz="1000" dirty="0"/>
          </a:p>
        </p:txBody>
      </p:sp>
      <p:sp>
        <p:nvSpPr>
          <p:cNvPr id="42" name="Скругленный прямоугольник 41"/>
          <p:cNvSpPr/>
          <p:nvPr/>
        </p:nvSpPr>
        <p:spPr>
          <a:xfrm>
            <a:off x="4058747" y="6194661"/>
            <a:ext cx="114539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sepia()</a:t>
            </a:r>
            <a:endParaRPr lang="ru-RU" sz="1000" dirty="0"/>
          </a:p>
        </p:txBody>
      </p:sp>
      <p:cxnSp>
        <p:nvCxnSpPr>
          <p:cNvPr id="46" name="Соединительная линия уступом 45"/>
          <p:cNvCxnSpPr>
            <a:stCxn id="7" idx="2"/>
            <a:endCxn id="37" idx="1"/>
          </p:cNvCxnSpPr>
          <p:nvPr/>
        </p:nvCxnSpPr>
        <p:spPr>
          <a:xfrm rot="5400000">
            <a:off x="3805412" y="3440058"/>
            <a:ext cx="531051" cy="24382"/>
          </a:xfrm>
          <a:prstGeom prst="bentConnector4">
            <a:avLst>
              <a:gd name="adj1" fmla="val 37746"/>
              <a:gd name="adj2" fmla="val 103757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оединительная линия уступом 50"/>
          <p:cNvCxnSpPr>
            <a:stCxn id="7" idx="2"/>
            <a:endCxn id="38" idx="1"/>
          </p:cNvCxnSpPr>
          <p:nvPr/>
        </p:nvCxnSpPr>
        <p:spPr>
          <a:xfrm rot="5400000">
            <a:off x="3532405" y="3713067"/>
            <a:ext cx="1077067" cy="24381"/>
          </a:xfrm>
          <a:prstGeom prst="bentConnector4">
            <a:avLst>
              <a:gd name="adj1" fmla="val 17830"/>
              <a:gd name="adj2" fmla="val 103761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Соединительная линия уступом 53"/>
          <p:cNvCxnSpPr>
            <a:stCxn id="7" idx="2"/>
            <a:endCxn id="39" idx="1"/>
          </p:cNvCxnSpPr>
          <p:nvPr/>
        </p:nvCxnSpPr>
        <p:spPr>
          <a:xfrm rot="5400000">
            <a:off x="3279045" y="3966427"/>
            <a:ext cx="1583787" cy="24381"/>
          </a:xfrm>
          <a:prstGeom prst="bentConnector4">
            <a:avLst>
              <a:gd name="adj1" fmla="val 12300"/>
              <a:gd name="adj2" fmla="val 103761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Соединительная линия уступом 59"/>
          <p:cNvCxnSpPr>
            <a:stCxn id="7" idx="2"/>
            <a:endCxn id="41" idx="1"/>
          </p:cNvCxnSpPr>
          <p:nvPr/>
        </p:nvCxnSpPr>
        <p:spPr>
          <a:xfrm rot="5400000">
            <a:off x="2753248" y="4492224"/>
            <a:ext cx="2635381" cy="24381"/>
          </a:xfrm>
          <a:prstGeom prst="bentConnector4">
            <a:avLst>
              <a:gd name="adj1" fmla="val 7787"/>
              <a:gd name="adj2" fmla="val 103761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Соединительная линия уступом 61"/>
          <p:cNvCxnSpPr>
            <a:stCxn id="7" idx="2"/>
            <a:endCxn id="42" idx="1"/>
          </p:cNvCxnSpPr>
          <p:nvPr/>
        </p:nvCxnSpPr>
        <p:spPr>
          <a:xfrm rot="5400000">
            <a:off x="2476960" y="4768512"/>
            <a:ext cx="3187957" cy="24381"/>
          </a:xfrm>
          <a:prstGeom prst="bentConnector4">
            <a:avLst>
              <a:gd name="adj1" fmla="val 5978"/>
              <a:gd name="adj2" fmla="val 103761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Соединительная линия уступом 93"/>
          <p:cNvCxnSpPr>
            <a:stCxn id="9" idx="2"/>
            <a:endCxn id="14" idx="0"/>
          </p:cNvCxnSpPr>
          <p:nvPr/>
        </p:nvCxnSpPr>
        <p:spPr>
          <a:xfrm rot="5400000">
            <a:off x="2597599" y="2684918"/>
            <a:ext cx="383440" cy="1098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 стрелкой 139"/>
          <p:cNvCxnSpPr/>
          <p:nvPr/>
        </p:nvCxnSpPr>
        <p:spPr>
          <a:xfrm>
            <a:off x="3806720" y="5284144"/>
            <a:ext cx="2520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Соединительная линия уступом 47"/>
          <p:cNvCxnSpPr>
            <a:stCxn id="7" idx="2"/>
            <a:endCxn id="16" idx="1"/>
          </p:cNvCxnSpPr>
          <p:nvPr/>
        </p:nvCxnSpPr>
        <p:spPr>
          <a:xfrm rot="5400000" flipH="1" flipV="1">
            <a:off x="4892954" y="2328742"/>
            <a:ext cx="48155" cy="1667809"/>
          </a:xfrm>
          <a:prstGeom prst="bentConnector4">
            <a:avLst>
              <a:gd name="adj1" fmla="val -474717"/>
              <a:gd name="adj2" fmla="val 6476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Соединительная линия уступом 54"/>
          <p:cNvCxnSpPr>
            <a:endCxn id="35" idx="1"/>
          </p:cNvCxnSpPr>
          <p:nvPr/>
        </p:nvCxnSpPr>
        <p:spPr>
          <a:xfrm rot="16200000" flipH="1">
            <a:off x="4821969" y="3775970"/>
            <a:ext cx="1566370" cy="29156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Соединительная линия уступом 56"/>
          <p:cNvCxnSpPr>
            <a:endCxn id="33" idx="1"/>
          </p:cNvCxnSpPr>
          <p:nvPr/>
        </p:nvCxnSpPr>
        <p:spPr>
          <a:xfrm rot="16200000" flipH="1">
            <a:off x="5332146" y="3265793"/>
            <a:ext cx="546017" cy="29156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>
            <a:endCxn id="34" idx="1"/>
          </p:cNvCxnSpPr>
          <p:nvPr/>
        </p:nvCxnSpPr>
        <p:spPr>
          <a:xfrm rot="16200000" flipH="1">
            <a:off x="5078785" y="3519153"/>
            <a:ext cx="1052738" cy="29156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stCxn id="14" idx="3"/>
            <a:endCxn id="7" idx="1"/>
          </p:cNvCxnSpPr>
          <p:nvPr/>
        </p:nvCxnSpPr>
        <p:spPr>
          <a:xfrm>
            <a:off x="3245877" y="3002295"/>
            <a:ext cx="344819" cy="44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Скругленный прямоугольник 136"/>
          <p:cNvSpPr/>
          <p:nvPr/>
        </p:nvSpPr>
        <p:spPr>
          <a:xfrm>
            <a:off x="2332760" y="3524220"/>
            <a:ext cx="924103" cy="369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/>
              <a:t>дизайн</a:t>
            </a:r>
            <a:r>
              <a:rPr lang="en-US" sz="1050" dirty="0"/>
              <a:t>.</a:t>
            </a:r>
            <a:r>
              <a:rPr lang="en-US" sz="1050" dirty="0" err="1"/>
              <a:t>ui</a:t>
            </a:r>
            <a:endParaRPr lang="ru-RU" sz="1050" dirty="0"/>
          </a:p>
        </p:txBody>
      </p:sp>
      <p:cxnSp>
        <p:nvCxnSpPr>
          <p:cNvPr id="139" name="Прямая со стрелкой 138"/>
          <p:cNvCxnSpPr>
            <a:stCxn id="137" idx="0"/>
            <a:endCxn id="14" idx="2"/>
          </p:cNvCxnSpPr>
          <p:nvPr/>
        </p:nvCxnSpPr>
        <p:spPr>
          <a:xfrm flipH="1" flipV="1">
            <a:off x="2783826" y="3122459"/>
            <a:ext cx="10986" cy="4017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Соединительная линия уступом 155"/>
          <p:cNvCxnSpPr>
            <a:stCxn id="40" idx="3"/>
            <a:endCxn id="5" idx="1"/>
          </p:cNvCxnSpPr>
          <p:nvPr/>
        </p:nvCxnSpPr>
        <p:spPr>
          <a:xfrm>
            <a:off x="5204137" y="5284144"/>
            <a:ext cx="2176175" cy="576064"/>
          </a:xfrm>
          <a:prstGeom prst="bentConnector3">
            <a:avLst>
              <a:gd name="adj1" fmla="val 1867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Соединительная линия уступом 157"/>
          <p:cNvCxnSpPr>
            <a:stCxn id="39" idx="3"/>
            <a:endCxn id="5" idx="1"/>
          </p:cNvCxnSpPr>
          <p:nvPr/>
        </p:nvCxnSpPr>
        <p:spPr>
          <a:xfrm>
            <a:off x="5204137" y="4770511"/>
            <a:ext cx="2176175" cy="1089697"/>
          </a:xfrm>
          <a:prstGeom prst="bentConnector3">
            <a:avLst>
              <a:gd name="adj1" fmla="val 1905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Соединительная линия уступом 160"/>
          <p:cNvCxnSpPr>
            <a:stCxn id="41" idx="3"/>
            <a:endCxn id="5" idx="1"/>
          </p:cNvCxnSpPr>
          <p:nvPr/>
        </p:nvCxnSpPr>
        <p:spPr>
          <a:xfrm>
            <a:off x="5204137" y="5822105"/>
            <a:ext cx="2176175" cy="38103"/>
          </a:xfrm>
          <a:prstGeom prst="bentConnector3">
            <a:avLst>
              <a:gd name="adj1" fmla="val 1944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Скругленный прямоугольник 2"/>
          <p:cNvSpPr/>
          <p:nvPr/>
        </p:nvSpPr>
        <p:spPr>
          <a:xfrm>
            <a:off x="298882" y="1598365"/>
            <a:ext cx="1512168" cy="4081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Запуск программы на исполнение</a:t>
            </a: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298882" y="2278755"/>
            <a:ext cx="1512168" cy="411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Подключение библиотек</a:t>
            </a:r>
          </a:p>
        </p:txBody>
      </p:sp>
      <p:sp>
        <p:nvSpPr>
          <p:cNvPr id="44" name="Скругленный прямоугольник 43"/>
          <p:cNvSpPr/>
          <p:nvPr/>
        </p:nvSpPr>
        <p:spPr>
          <a:xfrm>
            <a:off x="298882" y="2920486"/>
            <a:ext cx="1510315" cy="4028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Основное тело программы</a:t>
            </a:r>
          </a:p>
        </p:txBody>
      </p:sp>
      <p:sp>
        <p:nvSpPr>
          <p:cNvPr id="45" name="Скругленный прямоугольник 44"/>
          <p:cNvSpPr/>
          <p:nvPr/>
        </p:nvSpPr>
        <p:spPr>
          <a:xfrm>
            <a:off x="283860" y="3629445"/>
            <a:ext cx="1512168" cy="414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Прекращение работы программы</a:t>
            </a:r>
          </a:p>
        </p:txBody>
      </p:sp>
      <p:cxnSp>
        <p:nvCxnSpPr>
          <p:cNvPr id="10" name="Прямая со стрелкой 9"/>
          <p:cNvCxnSpPr>
            <a:stCxn id="3" idx="2"/>
            <a:endCxn id="43" idx="0"/>
          </p:cNvCxnSpPr>
          <p:nvPr/>
        </p:nvCxnSpPr>
        <p:spPr>
          <a:xfrm>
            <a:off x="1054966" y="2006561"/>
            <a:ext cx="0" cy="2721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43" idx="2"/>
            <a:endCxn id="44" idx="0"/>
          </p:cNvCxnSpPr>
          <p:nvPr/>
        </p:nvCxnSpPr>
        <p:spPr>
          <a:xfrm flipH="1">
            <a:off x="1054040" y="2690411"/>
            <a:ext cx="926" cy="230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44" idx="2"/>
            <a:endCxn id="45" idx="0"/>
          </p:cNvCxnSpPr>
          <p:nvPr/>
        </p:nvCxnSpPr>
        <p:spPr>
          <a:xfrm flipH="1">
            <a:off x="1039944" y="3323339"/>
            <a:ext cx="14096" cy="3061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ная линия уступом 25"/>
          <p:cNvCxnSpPr>
            <a:stCxn id="44" idx="3"/>
            <a:endCxn id="9" idx="1"/>
          </p:cNvCxnSpPr>
          <p:nvPr/>
        </p:nvCxnSpPr>
        <p:spPr>
          <a:xfrm flipV="1">
            <a:off x="1809197" y="2378527"/>
            <a:ext cx="439554" cy="74338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633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1628800"/>
            <a:ext cx="8208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Мною был реализован фоторедактор, который может поворачивать изображение, применять к изображению фильтры, создавать копии изображений, изменять процентную составляющую цвета в изображении.</a:t>
            </a:r>
          </a:p>
        </p:txBody>
      </p:sp>
    </p:spTree>
    <p:extLst>
      <p:ext uri="{BB962C8B-B14F-4D97-AF65-F5344CB8AC3E}">
        <p14:creationId xmlns:p14="http://schemas.microsoft.com/office/powerpoint/2010/main" val="6606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780928"/>
            <a:ext cx="8229600" cy="1143000"/>
          </a:xfrm>
        </p:spPr>
        <p:txBody>
          <a:bodyPr/>
          <a:lstStyle/>
          <a:p>
            <a:pPr algn="ctr"/>
            <a:r>
              <a:rPr lang="ru-RU" dirty="0">
                <a:latin typeface="+mn-lt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79492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258</TotalTime>
  <Words>180</Words>
  <Application>Microsoft Office PowerPoint</Application>
  <PresentationFormat>Экран (4:3)</PresentationFormat>
  <Paragraphs>58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Parallax</vt:lpstr>
      <vt:lpstr>Фоторедактор</vt:lpstr>
      <vt:lpstr>Цель и задачи</vt:lpstr>
      <vt:lpstr>Актуальность</vt:lpstr>
      <vt:lpstr>Описание проекта. Ввод / вывод.</vt:lpstr>
      <vt:lpstr>Описание проекта. Структура кода.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Фото редактор</dc:title>
  <dc:creator>VV</dc:creator>
  <cp:lastModifiedBy>VV</cp:lastModifiedBy>
  <cp:revision>32</cp:revision>
  <dcterms:created xsi:type="dcterms:W3CDTF">2018-12-31T15:53:18Z</dcterms:created>
  <dcterms:modified xsi:type="dcterms:W3CDTF">2019-12-15T12:53:11Z</dcterms:modified>
</cp:coreProperties>
</file>